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8"/>
  </p:notesMasterIdLst>
  <p:sldIdLst>
    <p:sldId id="411" r:id="rId2"/>
    <p:sldId id="412" r:id="rId3"/>
    <p:sldId id="413" r:id="rId4"/>
    <p:sldId id="258" r:id="rId5"/>
    <p:sldId id="453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367" r:id="rId14"/>
    <p:sldId id="368" r:id="rId15"/>
    <p:sldId id="369" r:id="rId16"/>
    <p:sldId id="370" r:id="rId17"/>
    <p:sldId id="371" r:id="rId18"/>
    <p:sldId id="372" r:id="rId19"/>
    <p:sldId id="373" r:id="rId20"/>
    <p:sldId id="374" r:id="rId21"/>
    <p:sldId id="375" r:id="rId22"/>
    <p:sldId id="376" r:id="rId23"/>
    <p:sldId id="377" r:id="rId24"/>
    <p:sldId id="378" r:id="rId25"/>
    <p:sldId id="379" r:id="rId26"/>
    <p:sldId id="380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8" r:id="rId38"/>
    <p:sldId id="279" r:id="rId39"/>
    <p:sldId id="280" r:id="rId40"/>
    <p:sldId id="381" r:id="rId41"/>
    <p:sldId id="382" r:id="rId42"/>
    <p:sldId id="443" r:id="rId43"/>
    <p:sldId id="420" r:id="rId44"/>
    <p:sldId id="421" r:id="rId45"/>
    <p:sldId id="444" r:id="rId46"/>
    <p:sldId id="416" r:id="rId47"/>
    <p:sldId id="445" r:id="rId48"/>
    <p:sldId id="446" r:id="rId49"/>
    <p:sldId id="447" r:id="rId50"/>
    <p:sldId id="417" r:id="rId51"/>
    <p:sldId id="418" r:id="rId52"/>
    <p:sldId id="419" r:id="rId53"/>
    <p:sldId id="422" r:id="rId54"/>
    <p:sldId id="430" r:id="rId55"/>
    <p:sldId id="426" r:id="rId56"/>
    <p:sldId id="427" r:id="rId57"/>
    <p:sldId id="428" r:id="rId58"/>
    <p:sldId id="429" r:id="rId59"/>
    <p:sldId id="441" r:id="rId60"/>
    <p:sldId id="388" r:id="rId61"/>
    <p:sldId id="389" r:id="rId62"/>
    <p:sldId id="390" r:id="rId63"/>
    <p:sldId id="392" r:id="rId64"/>
    <p:sldId id="394" r:id="rId65"/>
    <p:sldId id="395" r:id="rId66"/>
    <p:sldId id="396" r:id="rId67"/>
    <p:sldId id="448" r:id="rId68"/>
    <p:sldId id="449" r:id="rId69"/>
    <p:sldId id="450" r:id="rId70"/>
    <p:sldId id="451" r:id="rId71"/>
    <p:sldId id="452" r:id="rId72"/>
    <p:sldId id="285" r:id="rId73"/>
    <p:sldId id="286" r:id="rId74"/>
    <p:sldId id="287" r:id="rId75"/>
    <p:sldId id="323" r:id="rId76"/>
    <p:sldId id="414" r:id="rId7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0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3-09-16T08:34:09.62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1" timeString="2023-09-16T08:34:13.382"/>
    </inkml:context>
  </inkml:definitions>
  <inkml:trace contextRef="#ctx0" brushRef="#br0">3399 4366</inkml:trace>
  <inkml:trace contextRef="#ctx1" brushRef="#br0">944 3178 1182,'0'0'220,"0"0"-220,0 0-108,86 29-7,-72-10-5,-8-4 120,-4-5 12,-2-3 295,0-2-21,0-5-45,0 0-114,0 0-90,0 0-19,0 0-12,0-5-6,0-2 2,0 2 39,0 0 8,0 2 8,0 2-24,0 1-19,0 0-2,0 0 24,0 0-2,0 0-13,0 0-21,0 7 0,0 17-6,9 29-11,5 32 17,0 29 1,-2 9 0,0-10-1,-4-28 0,0-30 0,-2-16 3,3-10-3,2 2-7,5-5-17,0-2-48,-5-10-5,1-8 16,-2-6 61,-1-8 61,7-35 81,9-8-55,3-13-67,3 0-3,-7 20 44,-5 10-18,-8 18 7,0 12-50,3 4-24,7 2 15,12 16-4,7 13 11,8 9 1,3 7 1,4 8 0,3-1 1,2-7-1,-1-8-10,-5-11-41,-11-9-4,-13-13-1,-12-6 56,-15-25 0,-3-55 107,-9-56-83,-7-33-6,-2-5 14,12 23-15,6 51-13,0 31 5,0 29 7,0 13 2,9 5-18,3 2-15,11 20-98,-3 0-515,-4 8-515</inkml:trace>
  <inkml:trace contextRef="#ctx1" brushRef="#br0" timeOffset="609.7276">2232 3738 1706,'0'0'614,"0"0"-454,0 0-89,0 0-56,0 0-15,0 0-19,0 0-11,73 45 29,-32-21 0,4 1-53,3-1-64,-5-5-17,0-5 26,-5-14 37,-4 0 45,-7-22 27,-2-28 105,-11-5-62,-10-11-8,-4-2-34,-3 15 66,-12 4 24,-4 15 56,-1 15-70,-2 12-67,1 7-10,-13 30-21,-8 38 1,-1 36 2,7 16 7,17-19 1,14-26 9,5-35-8,8-14 0,13-4-9,4-3 9,13-8 8,10-11-12,26-37 13,31-58 19,20-62 14,-2-40-14,-23-12-18,-40 17-1,-38 45-10,-16 38-31,-6 41 41,-6 30 116,-6 15 108,2 6-69,1 8-92,-6 9-63,-10 39-1,-22 69-35,-11 68 25,3 27 1,24 1-1,31-33 1,14-46-22,19-33-15,3-27 11,-3-23 9,6-16-40,11-4-35,40-22-80,-10-2-289,-8-28-476</inkml:trace>
  <inkml:trace contextRef="#ctx1" brushRef="#br0" timeOffset="2004.8031">3670 3520 1482,'0'0'836,"0"0"-700,0 0-46,0 0 47,0 0 27,0 0-51,0 0-63,0 0-40,0 0-10,0 3-1,-11 11-17,-17 16-7,-21 34-7,-5 26 11,6 2 2,20-16-32,22-23-18,6-19 14,6 0 22,15-2-8,8-6-7,9-9 2,9-14 4,7-3-2,10-18 7,14-31 23,-9-5 14,-7-10 0,-8 2 10,-21 15 2,-8 9 67,-12 16 23,-8 10 46,-4 11-60,-1 1-67,0 0-21,0 11-25,0 25-34,1 35 12,3 2 36,0-4-14,4-8-20,4-28 3,0-1-13,7-2-53,-4-17-17,0-12 11,0-3-40,9-45 142,-2-41-76,-2-3-194,-9 3 119,-11 13 163,-8 31 129,-12-1 73,-5 6 32,-3 12-64,5 9-81,5 8-51,5 4-33,7 5-5,4 1-2,2 0-7,0 5-16,6 8 7,12 4 9,9-1-28,9-3-23,6-9 17,8-4 43,1 0 22,-2 0 5,-6-4 10,-8 1-9,-12 3-28,-6 0 0,2 14-12,-4 9-1,0 10-4,-3 7 7,-1 2 10,-4 0 1,-1-4-1,-4-6 0,2-9 6,-1-7 3,-1-7-9,-1-2 0,1-7 0,-1 0 0,7-8 13,5-18-4,9-10-9,5-9-67,0 6 64,-9 9 3,-9 14 76,-2 11-55,-1 5-21,2 1-24,5 17 3,2 11 11,6 8 4,-3 5 6,-2 2 0,-2-7 0,-1-9 0,-6-8 0,-2-9 0,-2-7 2,2-4 16,-1 0 1,5-17 2,7-15 8,8-7-29,3-3-8,-3 4 7,-4 7 2,-7 14-1,-6 8 1,-4 6 0,0 3-1,4 0-8,2 3-8,2 11 6,6 6-4,-1 7-4,0 4 17,-2 3-5,0-1 4,0-2 1,5-3-1,-2-5 2,1-3-17,1-4 2,-4-5 9,4-2 4,-4-5 2,0-4-6,6 0 6,6 0 2,13-10 6,2-4 8,7 0 17,2-1-17,6 1 0,-1 2-4,1-2 6,-2-1-8,-6-2-2,-4-4 6,-5-4-13,-2-10 51,3-21-15,-3-25-37,-9 0-13,-9 8-10,-14 15-38,-6 23 61,0 8 39,-6 5 141,-3 14-113,0 8-67,1 5 0,-11 34-24,-9 32 2,4 3 14,7-1 7,14-9-11,3-18 0,19 0 3,12-3 8,9-14 0,33-29-23,-11 0-126,-3-29-433</inkml:trace>
  <inkml:trace contextRef="#ctx1" brushRef="#br0" timeOffset="2181.3219">6599 2997 2179,'0'0'482,"0"0"-453,0 0-29,0 0-15,0 0-15,37 130 19,-32-1 10,-5 23-211,-8-23-352,-9-31-322</inkml:trace>
  <inkml:trace contextRef="#ctx1" brushRef="#br0" timeOffset="2346.5346">6915 4640 945,'0'0'1709,"0"0"-1408,0 0-227,0 0-51,0 0-23,0 0-44,57-126-301,-42 61-925</inkml:trace>
  <inkml:trace contextRef="#ctx1" brushRef="#br0" timeOffset="2548.3318">7363 2833 2335,'0'0'565,"0"0"-507,0 0-58,0 0-18,0 0-9,0 0-71,-26 150-38,-23 58 108,-28 57-6,5-31-146,8-41-400</inkml:trace>
  <inkml:trace contextRef="#ctx1" brushRef="#br0" timeOffset="2683.2424">7545 4743 2485,'0'0'612,"0"0"-534,0 0-40,0 0-38,0 0-92,23-122-990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09:05:05.6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4964 9687 1134,'0'0'194,"0"0"-151,0 0 1,49-97 139,-37 72 17,-4 4-82,4 3-69,-7 4-23,0 5 2,-2 1 2,-1 7-10,-2-1-16,0 2-4,6 0-12,2 11-11,6 9-15,5 14 19,4 10-21,2 9 17,0 5 16,1 2 7,4 0-1,4-2 1,5-7 4,3-6-4,4-10 2,-3-9 8,-6-11-4,-4-12 1,-1-3 61,23-25 79,24-29-41,30-26-53,-6-1-53,-15 13-40,-30 23-84,9 7-36,-12 7-143,-4 2-430</inkml:trace>
  <inkml:trace contextRef="#ctx0" brushRef="#br0" timeOffset="308.6063">5731 9735 1493,'0'0'280,"0"0"-148,0 0-50,0 0 26,0 0-50,0 0-58,0 0-22,-3 28-3,12 3 19,4 11 6,1 11 2,2 5-1,6 2 0,8-2 0,14-5 4,27-7 4,53-15-1,73-24 3,43-10 6,25-37 0,-8-24-17,-86 12-6,-44-5-294</inkml:trace>
  <inkml:trace contextRef="#ctx0" brushRef="#br0" timeOffset="32556.9674">11229 8828 314,'0'0'684,"0"0"-473,0 0-112,0 0-57,0 0 97,0 0 14,-11 0-38,11 0-51,0 0-30,0 0-15,0 0-19,0 0-64,0 3-208,-1 2-380,-4-1-234</inkml:trace>
  <inkml:trace contextRef="#ctx0" brushRef="#br0" timeOffset="33084.7772">12453 8906 614,'0'0'650,"0"0"-553,0 0-96,0 0 14,0 0 13,0 0-27,0 0-1,0 0 1,0 2 18,0-2-19,0 0 21,0 2-3,0-2 1,0 0-9,0 1-10,0-1 1,0 0-1,0 0 6,0 0 1,0 0-6,0 0-1,0 0 1,0 0 5,0 0-6,0 0 1,0 0-1,0 0 1,0 0 1,0 0-1,0 0 0,0 0-1,0 0 0,0 0 6,0 0-6,0 0 1,0 0-1,0 0 0,0 0 0,0 0-11,0 2 11,0 3-77,0 5-59,0 1-96,-10-3-339</inkml:trace>
  <inkml:trace contextRef="#ctx0" brushRef="#br0" timeOffset="36280.7742">13307 8637 172,'0'0'177,"0"0"-57,0 0-77,0 0-30,0 0-11,0 0-1,0 0 61,-7 0 3,6 0-24,-2 0 11,-1 0-11,-1 0-23,-2 2-18,-5 1-48,-6 2-30,2-3-49,4 1-169</inkml:trace>
  <inkml:trace contextRef="#ctx0" brushRef="#br0" timeOffset="36463.5065">13307 8637 339</inkml:trace>
  <inkml:trace contextRef="#ctx0" brushRef="#br0" timeOffset="36709.2536">13307 8637 339,'-103'22'145,"101"-22"91,1 0-86,-1 0-14,1 0 0,-2 0-32,0 0-38,3 0-16,0 1-7,-2-1-12,2 0-18,0 0 3,0 1-15,0-1 5,0 0-4,0 0-2,0 0 1,0 0-1,0 0 0,0 0 0,0 0 0,0 0 1,0 0 12,0 0-3,0 0 6,0 0-1,0 0-8,6 0-7,3 0 2,8 0-2,13 0-28,0 0-73,-1 0-285</inkml:trace>
  <inkml:trace contextRef="#ctx0" brushRef="#br0" timeOffset="37092.5476">13205 8906 91,'0'0'859,"0"0"-640,0 0-167,0 0-18,0 0 62,0 0-18,0 0-60,0 0-5,76 2-13,-46-4-184</inkml:trace>
  <inkml:trace contextRef="#ctx0" brushRef="#br0" timeOffset="38292.9977">15347 8831 564,'0'0'111,"0"0"291,0 0-275,0 0-11,0 0 44,0 0-34,0 0-53,-9 5-23,9-5 17,0 0-25,0 0-24,9 0-18,13 2-52,22-2-35,-4 0-202,-6 0-544</inkml:trace>
  <inkml:trace contextRef="#ctx0" brushRef="#br0" timeOffset="38442.1084">15444 8947 613,'0'0'820,"0"0"-666,0 0-132,107 0 28,-29 0-50,3-7-710</inkml:trace>
  <inkml:trace contextRef="#ctx0" brushRef="#br0" timeOffset="68890.971">2550 3705 854,'0'0'130,"-32"148"-88,8 8-31,3 47-10,7 34 15,9 29 51,1 8 11,2 20 0,-4 14-33,-6 1 6,5-2-16,2-8-28,2-9 13,-2-22-9,-5-27-10,-8-35 14,-1-46-15,-1-49-16,4-44-142,1-39-158</inkml:trace>
  <inkml:trace contextRef="#ctx0" brushRef="#br0" timeOffset="69232.6574">934 6113 1288,'0'0'86,"0"0"-86,0 0 0,173 102 3,51-54 84,98 2-9,94-10-6,70-7 18,23-8 43,34-6-3,3 0-39,-15-6-56,-48-3-7,-70 1-28,-90-3 0,-112-4 2,-95-1 18,-74-3-4,-42 0-16,-92-9-26,-5-6-128,-30-7-614</inkml:trace>
  <inkml:trace contextRef="#ctx0" brushRef="#br0" timeOffset="70882.5036">3292 5095 553,'0'0'214,"0"0"-96,0 0 53,0 0 1,0 0-7,0 0 20,0-5 0,0 5-4,-1-2 1,-1 2-36,2 0-41,0 0-42,0 0-13,0 0-14,0 0-19,0 0-17,0 0-17,0 2-5,4 4-24,14 7-8,4-1 22,6 5-50,-1 0-18,-2-2-11,-6-3-1,-5-4 2,-5-5-22,-6-3 42,0 0 90,0-3 4,-3-12 6,0 0 20,-3 0 28,-8 2 18,1 2-37,-2 8 26,0 3-20,-2 0-34,-3 7-11,-5 9-1,3 6-13,3 3-27,10 0-101,6 4-49,9-7-22,6-7-98</inkml:trace>
  <inkml:trace contextRef="#ctx0" brushRef="#br0" timeOffset="71071.3157">3559 5126 1230,'0'0'776,"0"0"-638,0 0-91,0 0 61,0 0-59,0 0-49,0 0-122,23 19-73,-7 3 17,1-1-165,-3-4-220</inkml:trace>
  <inkml:trace contextRef="#ctx0" brushRef="#br0" timeOffset="71257.0269">3703 5141 907,'0'0'777,"0"0"-605,0 0 44,0 0-19,0 0-102,0 0-72,0 0-23,-16-6-34,16 20-129,-3 10 51,3 4-32,0 6-180,0-8 13,8-10-388</inkml:trace>
  <inkml:trace contextRef="#ctx0" brushRef="#br0" timeOffset="71662.1426">3333 5349 864,'0'0'852,"0"0"-630,0 0-3,0 0 44,0 0-96,0 0-99,0 0-68,-14-3 0,12 3-49,-4 0-98,-4 0-117,2 0 19,3 3-17,0 3 12,5 2 114,0 2 39,0 2 43,8-2 35,7 4 19,7-2 35,5 3 32,6-3 31,1-1 1,0-3-2,-4-1-7,-9-3-36,-3-3-54,-11-1-58,-5-4-135,-2-9-520</inkml:trace>
  <inkml:trace contextRef="#ctx0" brushRef="#br0" timeOffset="71837.1493">3434 5325 1134,'0'0'259,"0"0"-221,0 0-38,0 0-1,0 0-10,0 0 10,-45 77 1,23-53 11,-4 8-11,4-8-27,4-7-243</inkml:trace>
  <inkml:trace contextRef="#ctx0" brushRef="#br0" timeOffset="72063.7992">3680 5385 1134,'0'0'601,"0"0"-439,0 0 50,0 0-2,0 0-109,0 0-92,0 0-9,-5 5-73,5 2-103,0 3-40,5 6 106,2 14-141,1-4-12,2-4-82</inkml:trace>
  <inkml:trace contextRef="#ctx0" brushRef="#br0" timeOffset="72295.5445">3762 5259 1453,'0'0'274,"0"0"-207,0 0-67,0 0-4,0 0-37,0 0 39,-21 87-10,9-48 12,-3-1 3,-4 0-3,-9 7-63,2-9-133,5-10-211</inkml:trace>
  <inkml:trace contextRef="#ctx0" brushRef="#br0" timeOffset="72762.6683">3510 5617 1018,'0'0'604,"0"0"-430,0 0 43,0 0 0,0 0-76,0 0-77,0 0-3,-9-13-26,6 13-29,1 0-6,0 0 0,1 0-8,1 0-45,-2 0-11,2 0-43,0 0-94,0 3 40,0 3 53,0 1-37,7 2 74,5-1-8,9 1 79,3 1 8,5-3 19,-1-2 5,0-2-32,-1-3-7,-9 0-101,-8 0-189</inkml:trace>
  <inkml:trace contextRef="#ctx0" brushRef="#br0" timeOffset="72915.8982">3610 5620 682,'0'0'601,"0"0"-473,0 0-90,0 0 42,0 0-35,0 0-38,0 0 4,-16 33-10,11-16-1,-20 10 0,5-3-46,1-4-274</inkml:trace>
  <inkml:trace contextRef="#ctx0" brushRef="#br0" timeOffset="73114.4985">3710 5600 1443,'0'0'504,"0"0"-396,0 0 47,0 0-6,0 0-134,0 0-15,0 0-98,13 0-69,2 0-114,2 2-47,-3-1-506</inkml:trace>
  <inkml:trace contextRef="#ctx0" brushRef="#br0" timeOffset="73278.9335">3710 5600 1154,'88'26'537,"-88"-25"-480,0 1-12,0 1 71,3-1-70,6 1-28,3 3-18,6 0-129,-6-2-218,-1-1-423</inkml:trace>
  <inkml:trace contextRef="#ctx0" brushRef="#br0" timeOffset="73434.9757">3785 5627 856,'0'0'386,"0"0"-182,0 0 26,0 0-88,0 0-142,0 0-25,-93-23-259,68 23-281</inkml:trace>
  <inkml:trace contextRef="#ctx0" brushRef="#br0" timeOffset="74255.4808">4742 4349 1126,'0'0'236,"0"0"5,0 0 44,0 0-114,0 0-114,0 0-24,0 0-11,-9-7-22,9 7-5,0 0-20,6 3 1,4 7 9,4 3 9,4 5 5,1 1 2,2 0 5,-3-2-6,-3-5-26,-5-2-53,-10-10-46,0 0-161,0 0-97</inkml:trace>
  <inkml:trace contextRef="#ctx0" brushRef="#br0" timeOffset="74605.9182">4933 4373 986,'0'0'385,"0"0"-174,0 0-61,0 0-2,0 0-29,0 0-73,0 0-28,-5 0-1,5 0-17,0 0 0,0 0-19,2 0-21,4 0-25,10 6 39,-1 3 20,3 0 6,3 1 2,-2-3 4,-1 3-6,-4-3 0,-5-4 0,-1 2 0,-8-5-47,0 0-299,0 0-384</inkml:trace>
  <inkml:trace contextRef="#ctx0" brushRef="#br0" timeOffset="74816.1376">5015 4379 1317,'0'0'188,"0"0"-100,0 0 174,0 0-108,0 0-107,0 0-34,0 0-13,-49 12-2,25 0 2,2 2-57,-4 8-96,5-3-159,11-7-301</inkml:trace>
  <inkml:trace contextRef="#ctx0" brushRef="#br0" timeOffset="75111.8302">4678 4383 1187,'0'0'197,"0"0"-120,0 0 20,0 0 5,0 0-48,0 0-23,0 0-18,61 51-13,-41-32 0,-1-2-97,-3-6-249</inkml:trace>
  <inkml:trace contextRef="#ctx0" brushRef="#br0" timeOffset="75440.9449">5116 4333 1386,'0'0'234,"0"0"-63,0 0 28,0 0-42,0 0-86,0 0-61,0 0-10,-7-8-84,11 19-14,7 3 37,7 4 61,0 5 0,6 0 0,-1-3-29,-2-1-77,-4-5-143,-4-6-34,-7-5-292</inkml:trace>
  <inkml:trace contextRef="#ctx0" brushRef="#br0" timeOffset="75619.2545">5239 4342 965,'0'0'274,"0"0"-221,0 0 8,-89 50-28,54-22 1,-4 2-23,-4 12-11,12-8 0,7-7-208</inkml:trace>
  <inkml:trace contextRef="#ctx0" brushRef="#br0" timeOffset="75949.7704">4869 4631 773,'0'0'650,"0"0"-459,0 0 17,0 0 47,0 0-94,0 0-107,0 0-11,3 0-9,-3 0-31,0 0-3,0 4-19,0 4-59,4 6 36,7 3-18,4 4-39,7 8-15,-4-4-189,0-8-262</inkml:trace>
  <inkml:trace contextRef="#ctx0" brushRef="#br0" timeOffset="76147.2512">4930 4655 1075,'0'0'373,"0"0"-268,0 0-29,0 0 11,0 0-74,0 0-1,0 0-24,-85 62-113,66-40 27,5 5-38,5-6-113,6-8-143</inkml:trace>
  <inkml:trace contextRef="#ctx0" brushRef="#br0" timeOffset="76396.5134">5049 4638 1355,'0'0'361,"0"0"-269,0 0-69,0 0-23,0 0-24,0 0 24,0 0-2,47 92-29,-28-68 4,0 0 19,1-2-78,2-1-33,-8-6-122,-1-7-430</inkml:trace>
  <inkml:trace contextRef="#ctx0" brushRef="#br0" timeOffset="76602.9229">5203 4651 993,'0'0'487,"0"0"-391,0 0 63,0 0 22,0 0-111,0 0-70,0 0-17,-38 27 8,19-2 9,-3 4 7,-2 5-7,-9 5-83,8-8-196,3-10-282</inkml:trace>
  <inkml:trace contextRef="#ctx0" brushRef="#br0" timeOffset="76831.3125">5220 4655 1260,'0'0'579,"0"0"-525,0 0-51,0 0-3,0 0-54,0 0 41,23 77-23,-7-51-70,11 7-14,-4-7-86,1-5-296</inkml:trace>
  <inkml:trace contextRef="#ctx0" brushRef="#br0" timeOffset="77000.8606">5351 4746 347,'0'0'1230,"0"0"-1065,0 0-136,0 0 19,0 0-33,0 0-14,0 0-1,-99 90-108,71-59-175,4-9-686</inkml:trace>
  <inkml:trace contextRef="#ctx0" brushRef="#br0" timeOffset="78285.7019">5206 5617 430,'0'0'983,"0"0"-702,0 0-40,0 0 24,0 0-89,0 0-35,0 0-46,0-41-35,0 41-10,0 0-21,0 0-9,0 0-20,0 0-37,4 3 10,10 7-107,5 5 68,2 2 32,4 1-27,-8-3-22,1-3 21,-9-5-12,-5-3-46,-2-2 7,-2-1 0,-5 2-83,-8-3-300</inkml:trace>
  <inkml:trace contextRef="#ctx0" brushRef="#br0" timeOffset="78507.1745">5395 5561 1245,'0'0'392,"0"0"-217,0 0-13,0 0-25,0 0-81,0 0-56,0 0-17,-101 51 2,62-17-47,2 0-30,9 1-63,5-1-133,11-12 20,5-8-133</inkml:trace>
  <inkml:trace contextRef="#ctx0" brushRef="#br0" timeOffset="78744.9613">5139 5593 1028,'0'0'405,"0"0"-169,0 0 20,0 0 33,0 0-122,0 0-109,0 0-46,-12-4-12,22 4-22,7 6-78,8 8-5,8 6 39,3 8-21,-3 3-21,-8 2-72,-7 1-103,-9-5-8,-3-11-566</inkml:trace>
  <inkml:trace contextRef="#ctx0" brushRef="#br0" timeOffset="79117.5452">5601 5641 578,'0'0'990,"0"0"-800,0 0-72,0 0 26,0 0-59,0 0-63,0 0-4,-1-59-17,1 51 46,0 5-27,0 2-19,0 1-1,0 0-4,0 0-13,0 11-28,0 8 23,-2 13 14,-2 4 8,-1 3 0,5 0-64,0-6-7,0-7-48,0-8-59,6-9-127,0-9-7,-1-9-521</inkml:trace>
  <inkml:trace contextRef="#ctx0" brushRef="#br0" timeOffset="79299.6474">5512 5726 212,'0'0'928,"0"0"-799,0 0 6,0 0 182,0 0-73,0 0-119,0 0-43,-3 0-64,15 0-18,7 0-40,8 0-34,12-5-78,-5-4-176,-6-3-348</inkml:trace>
  <inkml:trace contextRef="#ctx0" brushRef="#br0" timeOffset="79448.8953">5672 5637 857,'0'0'211,"0"0"-138,0 0 2,0 0-39,0 0-7,-100 38 16,65-20-25,0 1-20,0-2-42,8-5-168,8-4-359</inkml:trace>
  <inkml:trace contextRef="#ctx0" brushRef="#br0" timeOffset="79595.9389">5528 5675 720,'0'0'371,"0"0"-239,0 0-57,0 0-31,0 0-35,0 0-9,0 0-45,42 63-29,-38-38-16,4-6-153</inkml:trace>
  <inkml:trace contextRef="#ctx0" brushRef="#br0" timeOffset="79813.6741">5907 5641 1443,'0'0'492,"0"0"-432,0 0-25,0 0-9,0 0-26,0 0-10,0 0 9,-4 69-39,4-41-46,0 9-126,4-6-162,7-9-621</inkml:trace>
  <inkml:trace contextRef="#ctx0" brushRef="#br0" timeOffset="80020.817">5756 5713 1054,'0'0'540,"0"0"-472,0 0-8,0 0 32,0 0-64,96 6-28,-56-1-91,0 3-24,-2-4-15,-4-4-52,-6 0-34,-10-9 5</inkml:trace>
  <inkml:trace contextRef="#ctx0" brushRef="#br0" timeOffset="80200.4022">5973 5612 712,'0'0'563,"0"0"-479,0 0-65,0 0-7,0 0 15,-96 63-15,65-31-2,1 2 2,6-7-12,9-4-36,5-8-103,8-5-59,4-10-35,13-7-47,0-6-230</inkml:trace>
  <inkml:trace contextRef="#ctx0" brushRef="#br0" timeOffset="80734.7277">5234 5995 854,'0'0'579,"0"0"-432,0 0 34,0 0 16,0 0-116,0 0-59,0 0-22,-4 6 0,4 2-5,7 5-14,4 6 19,2 3 0,2 4 2,0 1-2,-3-3-95,1-2-123,-4-5-76,-3-8-78</inkml:trace>
  <inkml:trace contextRef="#ctx0" brushRef="#br0" timeOffset="80927.8805">5311 6017 1189,'0'0'360,"0"0"-210,0 0 6,0 0-39,0 0-74,0 0-43,0 0-7,-26 19-15,8 1 0,0 3-91,-1 4-19,-1-2 38,0-2-72,9-3-117,2-11-768</inkml:trace>
  <inkml:trace contextRef="#ctx0" brushRef="#br0" timeOffset="81171.9344">5537 5988 1335,'0'0'246,"0"0"-187,0 0-31,0 0-28,0 0-53,0 0 18,0 0 23,-33 87 11,23-63 1,4 1-2,0-1 2,6-1-32,0-3-15,0-3-57,0-4-125,0-5-526</inkml:trace>
  <inkml:trace contextRef="#ctx0" brushRef="#br0" timeOffset="81366.9783">5476 6029 899,'0'0'400,"0"0"-253,0 0-5,0 0 17,0 0-153,0 0-6,0 0-18,-4 57 17,4-27-34,0-1-70,5 0-41,0-8-135,1-11-407</inkml:trace>
  <inkml:trace contextRef="#ctx0" brushRef="#br0" timeOffset="81483.8137">5407 6143 834,'0'0'159,"0"0"-114,0 0-32,0 0-13,0 0-47,0 0-135,0 0-390</inkml:trace>
  <inkml:trace contextRef="#ctx0" brushRef="#br0" timeOffset="81741.9159">5753 5970 1139,'0'0'174,"0"0"-123,0 0-6,0 0-45,0 0-28,0 0 12,0 0 7,5 52 9,1-31 0,3-1 1,4 1-1,4-1 0,-1-4-14,0-5-35,-5-5-235,-7-6-425</inkml:trace>
  <inkml:trace contextRef="#ctx0" brushRef="#br0" timeOffset="81942.8194">5832 5937 818,'0'0'499,"0"0"-369,0 0-22,0 0-43,0 0-65,0 0-28,0 0 4,0 53 24,0-29 0,0 1 1,-4-1-2,-2-5-29,0 0-44,-5-4-42,-1-3-59,4-7-54</inkml:trace>
  <inkml:trace contextRef="#ctx0" brushRef="#br0" timeOffset="82094.3077">5813 6038 712,'0'0'571,"0"0"-531,0 0-40,0 0-12,0 0 4,-46 78 8,25-46 0,0-6-123</inkml:trace>
  <inkml:trace contextRef="#ctx0" brushRef="#br0" timeOffset="82440.0503">5843 5959 1597,'0'0'381,"0"0"-281,0 0-63,0 0-37,0 0-11,0 0-58,0 0-17,45 47-155,-32-36-299</inkml:trace>
  <inkml:trace contextRef="#ctx0" brushRef="#br0" timeOffset="82590.1435">5873 6109 1609,'0'0'284,"0"0"-197,0 0 58,0 0-105,0 0-40,0 0-799</inkml:trace>
  <inkml:trace contextRef="#ctx0" brushRef="#br0" timeOffset="87175.9402">3570 5304 639,'0'0'299,"0"0"-216,0 0-34,0 0 216,0 0-110,0 0-90,-6-1 27,4 1 32,-1-3-49,3 3-24,-4 0 16,4 0-8,0 0-18,0 0-7,-3 0 20,3 0-8,0-1-28,0 1-8,0-2 1,-3-1-11,1 0 0,-1-2 6,-1-1-6,-2 0-10,1-2-14,1 1 8,-2 2 4,3 0 11,1 1-4,1 2 5,1 2 0,0 0 1,0 0 7,0 0-7,0 0 0,0 0-1,0 0 0,0 0-7,0 0-11,0 6-13,0 2-15,1 6 34,4 3 11,-1 3 1,1-1-1,-4 0-8,-1-2 1,0 0 0,0 0 8,0-2-2,0 1-6,-3 0 8,2-5 1,-1 1-1,2-5 0,0-2-23,0 0-26,0-5 5,0 2 21,0-1 10,3 1-46,3-2 5,0 2 25,3-2 20,-1 0 9,1 0 18,-2 0-10,-1 0 10,-1 0-8,-2 0-3,4 0 5,-1 0-12,5-2-16,2 0-13,-1 1-6,-3 1-18,-2-2 8,-2 2 22,-2 0 23,-3 0 7,0 0 24,0-2 56,0-1 29,0 2 2,0-2-52,0 0 12,0 1-6,-3-1-26,1 3-31,-1-2 17,3 1-8,-3 1-23,3 0 5,0-2-5,0 1 2,0-4-3,0-1-71,0-3 37,0-3 33,0 0-57,0-2 48,0 0 1,0-2 9,0 1 1,0 1 6,0-1-6,0 3-1,0 2 0,0 0 0,0 4 1,-4-2-1,2 4 0,1-1 0,-1 2 1,1 3-1,-2 0 0,3-2 0,-2 0 0,-1 1 0,2-2 0,-1 1-1,1 2 1,-1-1-1,1 1 1,-4 0-7,-3 0-1,-3 0 2,-5 0-7,1 4 3,-3 3 8,3 1-21,2-3-7,-1 2-2,3-1-6,-1 0-47,4-1-39,-4-2-44,3-3-31,4 0-118</inkml:trace>
  <inkml:trace contextRef="#ctx0" brushRef="#br0" timeOffset="88704.9347">5094 4461 669,'0'0'230,"0"0"-158,0 0 113,0 0 19,0 0-72,0 0-11,0 0-20,0-18-53,0 18-26,0 0-6,0 0-9,0 0-5,0 0-1,0 0 21,0 0-3,0 0-7,0 0-11,0 0-1,-1 0-5,-2 0-14,1 0-16,-4 5 10,0 1-26,3 3 18,-1-1 9,2 1 18,1 0-1,1 3 0,0 2-3,0 2 10,0-1-6,0-1 5,0 0 0,0-2 0,0-2 1,1-2-2,1 1 2,0-4 2,0 2-2,-1-1 0,-1 1 0,0-2 0,0 3 0,0-2-2,0 0 2,0 2 2,2-1-2,1 0-14,0-1-37,0-2-11,0 0 7,2-1-15,-4 0-7,2-3 24,-1 0 32,-1 0 7,3 0 14,-1 0 4,0 0 27,0 0 34,0 0-19,1 0-14,6 0-12,0-2-20,2 1-18,3 1-11,-3 0-37,-1 0 32,2 0 16,-6 0 8,-2 0 10,0 0-1,0 0 1,-2 0 13,-3-3 10,0-1 5,0-3 75,0 2-9,0-2-66,-3-1-1,-4 0 52,4 2-46,0-2 26,3 4-29,0-3-15,0 0-5,0 2 39,0-5-19,0 1-8,0-3-16,0-1 3,0-1-8,0-1-1,0 1 5,3 1-5,-3-1-1,3 3 1,-3 1 21,0 3-14,0 1-6,0 2 0,0 1 8,0 2-2,0 1-1,-3 0-4,-6 0-2,-7 0-14,-4 4-3,-2 3 16,-2 1-4,6-2-11,-1-1-27,1-1-27,3 1-64,3-2 4,0-1 5,1-2-9,4 0-75,0 0-750</inkml:trace>
  <inkml:trace contextRef="#ctx0" brushRef="#br0" timeOffset="90651.4237">5501 5673 864,'0'0'518,"0"0"-434,0 0-60,0 0 1,0 0 1,0 0-16,0 0-4,1 0 7,-1 0 8,0 0 34,0 0-4,0 0-28,0 0-22,0 0-1,0 0-1,0 0-6,0 0-8,0 0 3,0 7-7,0 5 12,-1 5 2,-2 3 4,-4 3-6,2 0 7,-1 3 2,0-2-2,0 3 0,1-5 0,0-1 10,2-2-10,0-4 2,0-3-1,0-4-1,3-3 0,0-1 1,0-1-1,0-3-17,0 0 16,0 0 1,0 0 1,0 0 7,0 0 68,0 0 26,6 0-37,0-3-20,3-2-23,-2 2-11,1 0-11,1 2-15,1 1-44,-1 0-61,3 0 17,3 0 12,6 5 32,0 0 18,2 0-11,0-3-3,-6-1 24,-1-1 27,-6 0 4,-4 0 56,-4 0 43,2 0 6,-4 0-43,0-1 45,0-1-41,0 2-34,0 0-6,0 0 7,0-2 5,0 2 1,0-1-7,0 1 14,0 0-20,0 0-18,-4 0-7,4 0 5,-2-2-6,0 2 0,1-3 8,0-1 5,1-1-13,0-5 0,0 3 0,0-3-1,0 0-17,0-2 0,0 0-1,2-2 12,2-2-27,0-1-11,1-1 23,-1-1 20,-1-1-15,0 3 17,0 1-7,-1 3 6,-2 4 2,0 0 4,0 3 7,0 1 19,0 5 8,0 0-21,0 0-17,0 0-1,0 0-7,0 0-12,-2 0-29,-1 0 0,-1 5 29,-2 1 11,1-2-30,1 1-3,0-2 22,2 0-49,-1 0 25,0 0 7,0-1-8,1-2 15,2 0 13,-1 0-4,1 0 8,-2 0 11,2 0 1,-1 0 0,1 0 1,-2 0 7,-1 0 21,-2 0-13,-6 0-14,2 0 33,-7-6-24,-4 1-5,1 2 6,-3-2-11,-1 2 0,7 0 1,-2 2-2,9-1 2,4 2-2,2 0 7,3 0-6,0 0-2,0 0 2,0 0 10,0 0 3,0 0-1,0 0-4,0 0 0,0 0-2,2 0 11,-1 0-8,-1 0 18,0 0-9,0 0-2,0 0-2,0 0-6,0 0-8,0 0 1,0 0-2,0 0-40,0 0-58,0 0-65,0 0-210</inkml:trace>
  <inkml:trace contextRef="#ctx0" brushRef="#br0" timeOffset="93347.9883">3395 6178 326,'0'0'0</inkml:trace>
  <inkml:trace contextRef="#ctx0" brushRef="#br0" timeOffset="94360.6861">3268 5968 875,'0'0'164,"0"0"-109,0 0 247,0 0 60,0 0-156,0 0-40,0 0 38,-6 0 21,6-2-46,0-6-43,0-8-70,11-6-66,8-6-18,3-5-85,1-4-9,1-1-50,-2 1-67,-5 6 39,-1 7-61,-7 9 27,-4 6 96,-1 7-26,-4 2-63,0 0-59,0 4 127,-9 1 1</inkml:trace>
  <inkml:trace contextRef="#ctx0" brushRef="#br0" timeOffset="94790.4681">3382 5679 22,'0'0'621,"0"0"-410,0 0-61,0 0 19,0 0-66,0 0 13,0 0 24,0-64-20,0 58-29,0 0 100,0 5-29,0-1-59,0 2-59,0 0-28,0 0-9,0 0-7,0 0-6,0 0 6,0 0-12,0 0-1,1 0-11,1 0-14,2 0-26,0 3 5,5 4 39,-1 3 6,-2-3-32,1 3 1,0-1-12,-3 2 27,-1-2-12,-3 2 10,0-3 5,0-2 0,0-2-8,0-2 4,0 1 8,0-1-11,-7 0 33,-4 1 1,2-3 1,-3 0-1,2 0 11,2 0-1,2 0-4,-1-7 7,3-3-13,4-10-25,0 1-170,0 2-612</inkml:trace>
  <inkml:trace contextRef="#ctx0" brushRef="#br0" timeOffset="95432.7414">3434 6539 1101,'0'0'601,"0"0"-494,0 0-40,0 0 165,0 0-31,0 0-118,0 0-3,0-11 30,0-2-40,0-6-31,0-3-39,0-7-2,3-2-10,3-4-27,1 3-16,1 1 2,-2 8 19,3 7 22,-5 7 11,-1 4 0,-1 5 0,-2 0-23,1 0-1,0 0-2,1 0-44,1 11-5,2 3 48,2 2 0,-1 4 5,1-3 3,4 0-16,-2-3-38,0-2 16,0-5-13,-2-4-33,1-3 58,1 0 46,0-8 33,4-11 14,4-1-40,-3-1 33,-3 2 27,-4 4-23,-4 6 12,-3 6 66,0 3-36,0 0-55,0 0-31,0 0-22,0 11-29,0 5 13,0 5 13,0 4-11,0 1 1,0-3 16,5-2 3,4-4-22,5-4-25,3-5-97,16-8-77,-6 0-104,-2-2-254</inkml:trace>
  <inkml:trace contextRef="#ctx0" brushRef="#br0" timeOffset="95651.1557">3835 6472 975,'0'0'198,"0"0"3,0 0 125,0 0-70,0 0-73,0 0-78,0 0-72,6 14-16,-3-7-11,3 6-4,-1 7-2,3 8-28,-2 8-18,-1 20-34,-2-7-83,3-11-433</inkml:trace>
  <inkml:trace contextRef="#ctx0" brushRef="#br0" timeOffset="96674.7478">5340 4657 808,'0'0'92,"0"0"119,0 0 104,0 0-115,0 0-44,0 0-33,0 0 15,-9-5-29,8 4-22,1 1-3,0 0 3,0 0-39,0 0-39,0 0 13,0-3 5,7-3 0,25-9 5,32-12-32,37-10-110,18-1 79,1 5 31,-20 12-8,-35 11 8,-24 2 0,-19 4-1,-4 1 1,-9 2 0,-3-1 0,-6 2 0,0 0-66,0 0-65,0 0-28,0 0-87,0 0-6,-2-1 24,-4-5-44,0-1-102</inkml:trace>
  <inkml:trace contextRef="#ctx0" brushRef="#br0" timeOffset="97025.8101">6010 4389 143,'0'0'539,"0"0"-264,0 0-7,0 0-14,0 0-40,0 0-65,0 0-54,-23-34-42,23 34-35,0 0-18,0 0-21,0 4-39,5 5 15,4 7 40,9 0-1,-3 6 6,7 2-1,-1 0-7,-4 2-4,-3-2 0,-6-1-51,-5-1 34,-3-3 20,0-2-4,-11-5 12,-5-1-18,-2-4-9,0-5 27,0 0 1,6-2 0,0 0 14,2-4 21,4-9 69,6-5 21,0-5 17,0-4-42,12-8 18,6-2-65,1 1-29,2 1-24,-2 5-15,-1 3-91,-6 9-149,-5 4-713</inkml:trace>
  <inkml:trace contextRef="#ctx0" brushRef="#br0" timeOffset="97591.8079">6438 4825 1603,'0'0'251,"0"0"-189,0 0-34,0 0 89,87-67-79,-61 33-11,3-7-26,-1-4 8,0-6-9,-1-2 2,-3-1 8,-5 3-9,-2 10-1,-10 13 10,-2 10 20,-4 11 23,-1 5-53,0 2-16,0 3-56,-6 14-32,-10 9 67,-7 9 29,0 4 7,0 0-9,7-3 10,3-7-6,10-6 1,3-10-9,0-2-64,0-9-23,13-2 72,7-3 29,12-13 23,4-6-17,-3-4-6,-5-1 0,-7 3-23,-6 6 21,-9 7 2,-6 5 91,0 6-52,0 0-39,-12 15-41,-9 9 25,2 9 9,-4 2 5,7 4 2,5-3-1,7-3-11,4-1 12,0-5-1,12-8-68,3-6-15,16-13-47,-5-4-123,-4-13-749</inkml:trace>
  <inkml:trace contextRef="#ctx0" brushRef="#br0" timeOffset="97896.7369">6886 4749 912,'0'0'725,"0"0"-633,0 0-6,0 0 64,0 0-71,0 0-56,0 0-18,35 17-5,-24-3-17,-2 5 16,-6 6-11,-3 6 2,0 0-4,-3 2 2,-8-3-13,2-4 16,5-3 9,4-4 0,0-2-1,18-1 1,11 1 10,13-2 0,13 1 46,7-3-23,18 0-33,-17-3-199,-18-6-806</inkml:trace>
  <inkml:trace contextRef="#ctx0" brushRef="#br0" timeOffset="99427.534">5691 6143 518,'0'0'108,"0"0"-40,0 0 32,0 0 90,0 0-78,0 0 48,0 0-19,-24-44 0,21 35 48,0 1-40,0 1-36,0-1-9,0 0-35,1-1-21,-2 4 54,3-1-36,-2 3-2,3 0-34,-3-2-19,1 3-11,2 1-1,0 1-26,0 0-26,0 0-39,0 3-41,0 15-130,5 13 152,9 15 89,4 10 16,9 19 6,9 18 7,4 19-1,-4 7 1,-8-4-6,-13-5 6,-9-11-1,-6-4-3,-4-6 6,-7-16-18,2-22-14,3-21-61,2-10 20,1-6 32,1-3 12,1-2 18,1-8 2,0-1 8,0 0 43,0-13-1,1-4-27,7-3-23,-4-5 1,-1 1-1,-3-1 0,0 0 0,0 3 1,0 1-1,-5 4 6,-1 3 7,-2 4-12,5 5 7,0 2 4,1 3-12,2 0-6,0 3-15,0 14 3,0 5 17,0 6-14,0 2-13,5 1 14,1-3 8,0-3-1,-2-6 7,-1-4-1,-3-5 0,0-3 0,0-4 1,0-1-32,0-2-6,0 0 22,0-2 16,-2-8 0,-4-9 24,-2-4 34,-1-4 8,0 1-22,0-1 49,2 4-33,1 3-30,0 6-19,4 6-9,2 2 7,0 3-9,0 3-74,17 0-28,6 0 20,9 2 28,4 2-30,1-1 37,-3-3 27,-5 0 20,-12 0 0,-9 0 56,-3 0 28,-5 0 30,0 0-73,0 8-41,-5 9-12,-5 9 10,0 7 2,-3 7 0,1 3 2,6-3-1,0-6-1,5-3 0,1-4-129,0-8-96,0-12-368</inkml:trace>
  <inkml:trace contextRef="#ctx0" brushRef="#br0" timeOffset="100014.081">6243 7520 1298,'0'0'202,"0"0"-122,0 0 202,0 0 1,0 0-93,0 0-83,0 0-55,62-103-13,-33 43-39,2-22 25,-1-16-25,-5 7-43,-10 22-7,-6 30 16,-8 23 34,0 7 0,-1 1 14,2 5-1,-2 3-13,0 11-38,0 14 4,0 8 28,-4 7-22,-5 1-48,3-1 58,2-6 7,4-4 11,0-7 0,0-6-14,0-7-34,13-4-16,-1-6-24,0 0 46,9-14 42,-1-11 23,0-6-14,-1-2 2,-1-4 7,-6 3-6,-1 4 13,-4 7-2,-6 9 41,1 7 35,-2 7-59,0 0-40,0 4-5,0 16-32,0 9 27,0 10 8,0 6 2,0 1 0,0-4 1,0-6-1,12-5 0,6-6-60,13-10-74,-4-6-155,-2-9-474</inkml:trace>
  <inkml:trace contextRef="#ctx0" brushRef="#br0" timeOffset="100440.9404">6844 7350 1113,'0'0'863,"0"0"-730,0 0 25,0 0-51,0 0-46,33-79-61,-20 56-109,0-1-25,-4 2-36,0 7-85,0 7 40,-2 8 6,0 0 56,-1 13 117,1 10 36,-3 5 8,-2 1 53,-2 1-20,0-4-17,0-2 2,-2-6-10,1-5-4,1-1-12,0-4 0,0 0 6,9-2 7,12 4-4,5-1 16,6 4 28,8 2 23,-1 4 8,-3 4 50,-8-1-9,-8 0-20,-10-2-36,-8-3 9,-2-1-16,-20-1-18,-35 2-3,-57-12-41,3-5-133,2-4-1261</inkml:trace>
  <inkml:trace contextRef="#ctx0" brushRef="#br0" timeOffset="104828.1283">3823 5050 500,'0'0'195,"0"0"-78,0 0-42,0 0-43,0 0-25,0 0-6,-3-1 10,2 0-11,-3-1-1,2-1 1,-1 2 7,1-1-6,-1 1 0,0 1-1,-7-2-14,1 2-103,1 0-143</inkml:trace>
  <inkml:trace contextRef="#ctx0" brushRef="#br0" timeOffset="105736.6395">3683 4996 235,'0'0'289,"0"0"-117,0 0-122,0 0 54,0 0-61,0 0 2,0 0-31,-33-25-14,24 21-1,0-1 1,-1 2 0,0-2 9,-1 1-9,2-1 13,-1 2-7,1 1 3,0-1-9,-3 2 6,1-1-3,-2 1-3,-1 1 0,1-1-2,-2-1 2,2 2 0,-2 0 0,3 0 0,0 0 2,1 0-2,-2 0 0,5 0 1,-3 0 0,0 0-1,-2 0 0,4 2 0,-2 0-1,0 3 0,0-2 1,3 0 0,-2-1 1,1 1-1,2 1 0,1 1 0,-3 0 0,3 1 0,-2 0-1,2 2 1,0 0-3,-1 0 3,-3 1-1,5 2 0,-1-2 1,-4 5 0,1-1-1,-2 2 1,-2-1 0,2 0-1,-2-2 1,1-2 0,1 3 5,0-1-5,2 0-1,0 3 0,0-1 1,1 3-2,2 0 1,2 2 1,-1-2-1,2 2-7,1-1 8,0-1 2,2 1-2,0-3-2,-2-1 1,2-2 0,-1 1 0,0-1 1,-2 0-1,0 1-1,-2 1 2,2 2 0,3 1 1,-3 0 0,3-1-1,0 2 0,0-2 0,0 0 0,0-1-1,6 1 1,0-2-100,1 1 15,1-1-9,-1 1 39,4 2 31,-5-3-8,3-4-76</inkml:trace>
  <inkml:trace contextRef="#ctx0" brushRef="#br0" timeOffset="107824.7896">3386 5131 1506,'0'0'481,"0"0"-396,0 0-33,0 0 36,0 0-45,0 0-33,0 0-9,0 0-1,0 0 0,2 0-25,-1 0-55,-1 3-97,0 4-324,0 0-36</inkml:trace>
  <inkml:trace contextRef="#ctx0" brushRef="#br0" timeOffset="108844.809">3601 5448 937,'0'0'665,"0"0"-589,0 0-76,0 0 75,0 0-21,0 0-40,0 0-13,0 0-2,0 2-13,0 1-106,0-1-80,0-1-297</inkml:trace>
  <inkml:trace contextRef="#ctx0" brushRef="#br0" timeOffset="109025.4275">3601 5448 1153,'-11'13'0</inkml:trace>
  <inkml:trace contextRef="#ctx0" brushRef="#br0" timeOffset="109208.5199">3570 5458 950,'0'0'51,"0"0"-51</inkml:trace>
  <inkml:trace contextRef="#ctx0" brushRef="#br0" timeOffset="109820.572">3555 5436 681,'0'0'200,"0"0"-200,0 0-163,0 0 85,0 0-69</inkml:trace>
  <inkml:trace contextRef="#ctx0" brushRef="#br0" timeOffset="111256.4743">3789 5061 48,'0'0'494,"0"0"-436,0 0-58,0 0-1,0 0-18,0 0 18,0 0-67,7-21-31,-7 21 37,0-1 62,0 1 49,0 0 79,0 0-47,0 0-25,0 0-11,0 0 13,0-2 20,-2 2-23,-3-1 0,5-1 7,-4 0-20,4-1-34,0 2 4,0-4-12,-2 2 21,2 0-20,0-1-1,-3 1 2,3-1-2,-3 1-10,0-2 10,0 0 0,-2 1 0,0 1 0,-1 1-1,3-1 1,-2-2 0,-1 3 0,-1-2 0,4 1-1,-3-2-6,0 2-24,-2 0 15,0-2 9,0 3 6,2-2 1,0 1 0,0 0 1,0 0 0,-1 0 0,2 0-1,-4 1-1,2-1-13,-4 1-1,-2 1-15,-2-1 8,0 2-5,-3 0-53,-1 0-22,4 0 24,-1 0-22,2 0-51,1 2-2,2-1 98,1 1 55,-2-2 38,1 5-20,1-5 27,-2 2-18,3 0 17,0 0 39,-1 1-25,-1 0-15,2 0-12,-4-1-14,5 2 29,1 1-14,1-2-6,1-1-9,0 3-7,-3-1 26,-1 1-14,-1 3-10,-1 0-5,-2 1-1,-2 4-5,0 0-1,-9 4-13,3-1-103,4-5-439</inkml:trace>
  <inkml:trace contextRef="#ctx0" brushRef="#br0" timeOffset="111512.8556">3076 5585 149,'0'0'94,"0"0"-67,0 0-7,18 78-8,-9-56 4,4 0-14,2-2 15,5 11-1,-4-5 7,-4-4-23</inkml:trace>
  <inkml:trace contextRef="#ctx0" brushRef="#br0" timeOffset="111990.9284">4054 5346 339,'0'0'497,"0"0"-393,0 0-33,-31-94-62,17 66-9,-3 3 0,-7-1 0,-1 2 0,-5 1-29,-3 1-7,3 0 26,-3 4 10,8 5 0,5 7-110</inkml:trace>
  <inkml:trace contextRef="#ctx0" brushRef="#br0" timeOffset="118101.6812">2811 7688 823,'0'0'122,"0"0"-87,0 0 224,0 0-31,0 0-109,0 0-51,-4 2 52,4-2 12,0 1-40,0-1-25,0 0-14,0 2-12,0-2-29,0 0-1,0 0 2,0 0-6,0 0 21,11-7 0,27-22-25,31-22-3,33-30-82,14-15 82,-14 10 7,-28 17-4,-31 24 18,-14 11 50,-4 0-35,2 5-36,-9 4-16,-9 13-27,-9 7-38,-14 5-213,-10 8-46,-4 0-248</inkml:trace>
  <inkml:trace contextRef="#ctx0" brushRef="#br0" timeOffset="118506.5814">3303 7031 1311,'0'0'323,"0"0"-167,0 0 11,0 0 22,0 0-65,0 0-79,0 0-38,6-3-7,13 8-21,15 7 21,12 0 0,4 5-41,8-2-83,-4-1-8,-9-2-51,-10-5 16,-12-2 86,-12 0 42,-6-3 25,-5 1 1,0 3-16,-5 4 29,-11 5 13,-5 7 67,-1 7-36,-5 5 20,2 1 21,-1 2-41,5-5-20,2-6-12,6-9-5,5-6 7,2-11 3,-1-1 17,-5-26 162,-2-32-123,-11-36-73,-14-36-9,-11-17-90,8 34-268,1 25-1047</inkml:trace>
  <inkml:trace contextRef="#ctx0" brushRef="#br0" timeOffset="157368.0826">12042 8771 552,'0'0'88,"0"0"-67,0 0-12,0 0 29,0 0 305,0 0-133,1 0-95,-1 0-21,2 0 3,-2 0 20,1 0-31,-1 0-44,0 0 8,0 0-31,0 0-11,0 0-8,0 0 0,0 0-11,0 0-6,0 0 9,0 0 8,0 0 14,0 0-7,0 0 5,0 0-11,0 0 13,3 0 4,1 0-6,0 0-2,3 0-4,6 0 2,12 0 9,4 0-10,3-1-6,-7 1-1,-13 0-51,-10 0-240,-2 0-842</inkml:trace>
  <inkml:trace contextRef="#ctx0" brushRef="#br0" timeOffset="157565.0228">12604 8804 1691,'0'0'257,"0"0"-152,0 0-43,0 0-62,0 0-45,0 0-848</inkml:trace>
  <inkml:trace contextRef="#ctx0" brushRef="#br0" timeOffset="164251.9901">11758 4971 1003,'0'0'275,"0"0"-188,94-91 0,-53 52 15,-4 5-41,0 7-36,-9 6-18,-6 11 16,-6 10-23,-7 17-13,-2 38-2,-7 37 15,-12 29 0,-10-9 1,-3-25 13,10-37-13,12-28 5,1-5-6,2-5 2,0-7 0,5-5 97,18-23 127,21-32-105,20-33-81,15-34-22,-6 7-5,-19 22-4,-21 39-9,-17 33 0,-1 8 0,-2 12 0,2 1-28,3 41 2,-6 35 10,-10 31 10,-2 7 5,-5-18-9,-7-30 10,12-32 0,0-6 1,0-2-1,0-2-50,0-4-83,0-20-141,-3 0-235,0-18-470</inkml:trace>
  <inkml:trace contextRef="#ctx0" brushRef="#br0" timeOffset="164578.1287">13387 4788 1664,'0'0'237,"0"0"-13,0 0-56,9-73-54,-9 49-60,0 1-35,-12 9-11,-4 5-8,-13 9-18,-24 12-6,-29 39-16,-11 40 10,13 23 11,35 5-21,45-13 6,19-31 1,19-21 4,2-14-6,8-11-33,7-2-27,27-4-54,-12-7-84,-13-16-174</inkml:trace>
  <inkml:trace contextRef="#ctx0" brushRef="#br0" timeOffset="164743.5799">13031 4992 950,'0'0'654,"0"0"-558,0 0-84,0 0-12,117 44 9,-9-9 1,13 1 5,-25-8-15,-28-15-206</inkml:trace>
  <inkml:trace contextRef="#ctx0" brushRef="#br0" timeOffset="165891.5955">14260 4374 1303,'0'0'209,"0"0"-123,0 0-44,0 0-42,0 0-21,0 0-13,-2 121 34,-1-27 3,2 12 9,1-1-11,-3-5 0,-3-12 0,-4-16-1,-1-18 0,2-20-16,-1-14-10,-1-3-12,3-3 18,-3-10 14,5-4 6,0-19 98,1-29-71,5-28-11,9-27 18,23-10-8,14 7-4,-1 27-9,-4 29 24,-5 17-29,-6 13-7,6 5-1,3 7-6,2 8-14,-3 3-10,-4 23 17,-9 11-1,-13 6-16,-12 6-2,-7 1 3,-26-2-4,-10-4-24,-5-7 5,-1-12-12,4-7-7,14-9 19,8-6 21,11 0 15,7-3 15,5 0 1,0 2 18,16 0 1,8 2-1,4 5 19,5 0 0,1 3-2,2 1 3,3 1-16,-5 1-11,3-6-11,-10-3-99,-6-6-740</inkml:trace>
  <inkml:trace contextRef="#ctx0" brushRef="#br0" timeOffset="166062.9074">14876 4814 1038,'0'0'379,"0"0"-267,0 0-86,0 0-13,0 0-2,0 0-4,0 0-6,113 46-1,-84-42-67,-4-4-256</inkml:trace>
  <inkml:trace contextRef="#ctx0" brushRef="#br0" timeOffset="166266.7737">15322 4296 1588,'0'0'213,"0"0"-143,0 0-61,0 0-9,0 0-71,7 111 32,-13-18 39,-15 10 13,-3-3-10,2-23-3,10-26-7,3-11-122,2 2-22,-1-13-74,4-7-363</inkml:trace>
  <inkml:trace contextRef="#ctx0" brushRef="#br0" timeOffset="166806.4184">15183 4580 1011,'0'0'519,"0"0"-397,0 0-104,0 0-18,0 0-33,0 0 16,0 0 16,106 72 1,-58-48 1,16-1-1,0-10 0,5-8-20,-2-5-25,-12-17-34,0-17-16,-13-14-114,-11-11-83,-13-5 26,-16-4 266,-2 2 100,-16 10 70,-4 11 57,2 11-11,6 13 12,3 15-31,-4 6-197,-4 22-37,-10 28-2,-3 26 27,5 1 2,6-5 0,11-9 9,7-15-9,1 5 10,-2 7 0,2-9 0,0-8-21,0-10-35,0-13-13,0-7 25,0-11 15,0-2 29,12-5 9,10-17-8,7-5-1,2-1 0,-1 3-14,-5 4-1,-6 8 15,-6 7 13,-4 6 7,-2 0-20,1 14-15,2 5 13,-2 5-9,2 1 11,-4 1 0,0-2 1,12 1-1,-6-4 0,7-14-120</inkml:trace>
  <inkml:trace contextRef="#ctx0" brushRef="#br0" timeOffset="168993.1479">17080 4555 1322,'0'0'212,"0"0"12,0 0-82,-3-85-28,-10 60-76,-5 4-38,-4 5-15,-6 11-87,-11 5 58,-8 11 7,-10 23 27,0 10 9,4 14 1,10 2-6,15 1-4,13 0-4,15-5 7,3-8 6,24-9-10,11-10 3,26-8 16,30-18-2,30-11-4,8-28 8,-23-12-9,-14-25-1,-31-11-54,-16-11-173,-7-11-18,-24 22 42,-11 20 96,-6 19 107,0 15 140,-6 2 86,-1 6-63,-4 6-61,-1 16-76,-4 6-26,-16 37-20,-12 35 14,-6 27 5,3 10-1,14-3 1,12-18-1,12-26 1,5-14-10,2-14 11,2-5 1,0 0-1,15 0 0,12-2-6,13-12 6,9-13 1,11-8-1,2-15-2,1-19-73,-5-13-63,-8-9-100,-5-3-39,-13-1 118,-11 6 159,-12 8 121,-9 11-28,0 8 116,-3 12-57,-10 5-63,-1 10-62,-5 0-26,-5 19-1,-1 8 0,1 2-1,7 5-6,8 2 6,5-1-5,4-3-1,0-2-1,15-3 1,5-6 6,6-4 0,9-5-14,5-8-7,2-4-12,0-2-20,-4-16 9,-7-4 26,-7-5 19,-7 1 0,-7 4 35,-4 2 97,-3 8-19,-3 5-23,0 4-29,0 3-61,0 0-6,0 8-46,-6 11 27,-3 2 15,0 7 10,5 0-1,2-3-5,2-1 5,0-4 1,12-4 0,10-3 0,7-4-1,5-2-18,4-6-7,3-1-25,-1-4 31,-1-14 10,-4-7 1,-1-8 7,-10-5 2,0-2 3,-7-2 16,-5 5-8,-2 8 53,-3 7-7,-3 9-22,-1 6-15,-1 7-20,-1 0 0,2 3-71,0 11 39,2 6 23,-2 4 2,1-1-6,-4 0 11,0-4-8,0 0 9,0-2-6,0-2 6,-7 0-5,-3-3-8,-4-2 2,-3-4 11,4-1 0,0-5 0,3 0 1,1 0 1,2-5 1,3-1 6,2-1 4,1 3 11,1 0-8,0 3-5,0 1-10,0 0-7,4 3-9,8 8 16,0 2 0,3-1 0,9 0 2,6 1-2,7-2 2,9-3-2,3-7 0,2-1 0,0-14-6,1-17 6,-1-12 0,6-18 1,-1-25-2,-5-14-20,-15 6 21,-17 19 5,-13 23 4,-6 22 33,0-1 39,0 3 45,0 6 1,-2 12-59,-13 10-68,-8 9-130,-16 21 80,-9 13 41,-4 13 9,3 5-2,8 4-11,10 1 6,9-3 6,8-3-8,6-4 9,8-3-1,0-9-13,25-3 8,15-6 6,22-4 2,3-9-2,8-11-55,0-11-11,-16-13-12,3-20-61,-11-11-74,-15-7 2,-6-3 104,-10 5 75,-10 3 32,-4 13 103,-4 8 18,0 8 44,0 9-88,0 7-73,0 1-4,-3 6-26,-6 11 7,0 5 13,2 3-2,7-2 7,0-3 1,0-7 0,0-5-1,0-3 2,0-5-1,4 0 85,8-2 83,6-11-78,4-4-48,5-3 5,0 0-30,0 0-5,-4 1-5,-3 6-6,-5 7 0,-3 3-1,-3 3 0,0 5-16,0 14 0,-3 7 10,-3 5 0,-3 6-7,0 1 3,-2-1 9,-2-2-10,2-2 11,2-8 7,0-4-7,6-6 0,14-5 5,6-7-3,12-3 14,10-3-2,7-16-4,3-8-8,-2-7-1,-2-5 6,-9-1-6,-6 2 1,-11 7 6,-8 7-8,-7 8 63,-9 10 51,-2 4-59,-2 2-55,0 0-14,0 12-99,-4 12 85,-4 6 27,2 7 0,2 0 1,4 0 0,0-1 0,0-6 0,-2-7 0,-38-13-45,-3-8-131,-7-2-50</inkml:trace>
  <inkml:trace contextRef="#ctx0" brushRef="#br0" timeOffset="169158.7573">18685 4466 1285,'0'0'277,"98"31"-217,22-3-43,-8 0-17,-6-14-341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09:08:30.4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7291 8124 674,'0'0'393,"0"0"-191,0 0-133,0 0 13,0 0 49,0 0-29,30-2-29,12-16-46,24-13-25,29-11 37,26-10-39,3-2-15,-16-1-109,-36 15-47,-32 9-222</inkml:trace>
  <inkml:trace contextRef="#ctx0" brushRef="#br0" timeOffset="355.7181">7816 7708 185,'0'0'1113,"0"0"-895,0 0-56,0 0-22,0 0-60,0 0-46,0 0-27,5-1-7,4 1-1,7 0-5,2 0-4,-1 6 10,6 8-71,-1 3-10,1 5-7,1 4-8,0 1 32,-4 3-6,-3-1 14,-8-1 21,-3-2 6,-6-5 27,0-4 1,0-6 0,-2-3 1,-4-5 52,2-1 31,-4-2 88,-1 0 9,-4-5-45,0-9-18,-2-7-36,6-26-47,4 5-34,2-6-242</inkml:trace>
  <inkml:trace contextRef="#ctx0" brushRef="#br0" timeOffset="8257.2987">17599 7450 485,'0'0'74,"0"0"112,0 0-70,0 0-74,0 0 25,-1 0 27,1 0-26,0 0-20,0 0-12,0 0 12,0 0-35,0 0-13,-6 0-1,0 0-180,-1 2-124</inkml:trace>
  <inkml:trace contextRef="#ctx0" brushRef="#br0" timeOffset="8442.8501">17599 7450 1166,'-4'14'255,"4"-14"-167,0-6-76,6 2-12,1 0-115,-4 1-378</inkml:trace>
  <inkml:trace contextRef="#ctx0" brushRef="#br0" timeOffset="8629.7707">17688 7474 995,'0'0'227,"0"0"-227,0 0-39,0 0-81,0 0-209</inkml:trace>
  <inkml:trace contextRef="#ctx0" brushRef="#br0" timeOffset="10184.5322">17702 7522 277,'0'0'118,"0"0"-86,0 0-10,0 0 37,0 0-14,0 0 4,0 0 56,0 2 19,0-2-54,0 0-31,0 0-25,0 0-4,0 0-10,0 0-5,0 0-27,0 0 7,0 0 25,0 0 1,2 0-1,-1 0-44,1 1-249</inkml:trace>
  <inkml:trace contextRef="#ctx0" brushRef="#br0" timeOffset="10368.2378">17702 7522 431</inkml:trace>
  <inkml:trace contextRef="#ctx0" brushRef="#br0" timeOffset="10456.4576">17702 7522 431,'-14'3'289,"14"-6"-109,0 2-21,0-1-8,0-2-50,0 1-21,0 2-47,0 1-20,0 0-13,0 0-46,0 3-128,0 4-84</inkml:trace>
  <inkml:trace contextRef="#ctx0" brushRef="#br0" timeOffset="10632.5248">17775 7531 637,'0'0'0,"0"0"-505</inkml:trace>
  <inkml:trace contextRef="#ctx0" brushRef="#br0" timeOffset="11119.7158">17775 7531 555</inkml:trace>
  <inkml:trace contextRef="#ctx0" brushRef="#br0" timeOffset="11244.7378">17775 7531 555,'-15'25'144,"15"-28"-86,0 3-4,0-3 8,0 3-6,0 0-13,0 0-8,0 0-12,0 0 15,0 0-22,0 0 8,0 0-22,0 0-2,0 0-15,0 0-83,0 0-12,0 6-134</inkml:trace>
  <inkml:trace contextRef="#ctx0" brushRef="#br0" timeOffset="16109.5627">17760 7545 599,'0'0'172,"0"0"-101,0 0 5,0 0-37,0 0 12,0 0-22,0 0-29,-60-13-3,27 9-238</inkml:trace>
  <inkml:trace contextRef="#ctx0" brushRef="#br0" timeOffset="18200.4309">6994 7545 227,'0'0'404,"0"0"-211,0 0-82,0 0 83,0 0 48,0 0-39,42-28-18,-42 26-19,0 1-42,0 1-31,0 0-53,0 0-33,0 0-7,0-2-16,12 1-111,6-2-107,39-10 69,-5-1-44,-4-1-143</inkml:trace>
  <inkml:trace contextRef="#ctx0" brushRef="#br0" timeOffset="18348.389">7048 7628 818,'0'0'247,"0"0"-156,0 0-50,0 0-41,100 0-2,-17 0 2,19-12 0</inkml:trace>
  <inkml:trace contextRef="#ctx0" brushRef="#br0" timeOffset="19470.6288">7237 7903 538,'0'0'490,"0"0"-280,0 0-35,0 0 30,-23-74-2,18 52-71,-1 5-32,6 2-5,-2 4-2,2 4-75,0 2-18,0 2-16,16-2-49,9-4-48,12-4-104,23-3 21,-8 1-78,-10 5-259</inkml:trace>
  <inkml:trace contextRef="#ctx0" brushRef="#br0" timeOffset="19636.8956">7187 7942 1149,'0'0'294,"0"0"-207,0 0 19,0 0-23,144-45-83,-46 15-155,0-4-88</inkml:trace>
  <inkml:trace contextRef="#ctx0" brushRef="#br0" timeOffset="21776.2965">15423 7202 487,'0'0'51,"0"0"-51,0 0-3,0 0 2,0 0 1,0 0-89,0-7 37,0 7 4,-4-2-194</inkml:trace>
  <inkml:trace contextRef="#ctx0" brushRef="#br0" timeOffset="22153.1302">15423 7202 335,'-88'-4'238,"83"4"-151,3 0-35,0 0-4,1 0-33,-1 0-6,2 0 79,0 0-8,0 0-28,0 0 14,0 0-8,0 0-22,0 0-24,0 1-12,0 2-8,0 2-11,0 1 19,3 1 4,1 3-3,4 0-1,-2 2 2,2-1 11,0 1-12,4 2-1,1 2 7,3 0-7,6 1 0,2 1-13,24 6-13,-6-4-20,-2-3-133</inkml:trace>
  <inkml:trace contextRef="#ctx0" brushRef="#br0" timeOffset="23223.7048">15356 7262 186,'0'0'390,"0"0"-246,0 0-2,0 0-56,0 0-9,0 0-29,0 0-22,0-13 17,0 13-18,0 0-17,0 0-8,0 0-9,0 0-7,-4 7 6,-2 7 9,0 2-7,-5 3 8,2 0 0,-1-1 0,4-3 2,-1-2 2,2-5-4,2 0 1,0-3 0,3-3 0,0-1 0,0-1-1,0 0 10,0 0 22,0-13 30,0-5-26,6-5 41,4-2-15,-2-2-20,-1 4-14,-2 7-27,-2 3 52,0 7 3,-2 4-35,-1 2-21,1 0-11,6 0-27,-1 0-42,3 0 27,5 0 37,5 0 3,3 0 2,2 0 11,2 0 0,-4 0 1,-5 0-1,-6 0 19,-8 0-19,-3 0-1,0 1-15,0 10-10,-12 6-3,-15 4 15,-9 5 14,-9 1 0,-19 6 0,12-4-47,8-9-154</inkml:trace>
  <inkml:trace contextRef="#ctx0" brushRef="#br0" timeOffset="23452.0002">15295 7425 1204,'0'0'571,"0"0"-466,0 0-75,0 0-6,0 0-6,0 0-18,0 0-89,2 0-133,5 0-69,-1 0-347</inkml:trace>
  <inkml:trace contextRef="#ctx0" brushRef="#br0" timeOffset="23622.8385">15447 7305 1521,'0'0'282,"0"0"-196,0 0-49,0 0-37,0 0-223,0 0-433</inkml:trace>
  <inkml:trace contextRef="#ctx0" brushRef="#br0" timeOffset="23842.5168">15641 7370 1219,'0'0'274,"0"0"-207,0 0-67,0 0-1,0 0-135,0 0-24,0 0 26,9 30-54,-5-27-594</inkml:trace>
  <inkml:trace contextRef="#ctx0" brushRef="#br0" timeOffset="24747.7915">15854 7495 707,'0'0'123,"0"0"-61,99 26-16,-29-11 9,31 2 0,29 3 7,15-1-23,4-4-1,-9-6-5,-7-5 44,-2-4-47,-7 0 12,-12-7-30,-24-10-11,-26-2-1,-22 0-8,-13 0-28,-1-9 7,-5-2 3,0-2 10,-9 0 16,-2 5 10,2 1 6,3 4-14,1 1-2,7 2-40,0 2-49,-1-1 32,-5 4 28,-6 1-13,-8 2-28,-3 0-92,-2 0-88,-11 0 156,-3 2 94,-1 0 51,4 1-5,1 1-14,1 1 10,1 3 27,2 1-32,1 2-21,-2 0-15,-2 0-1,-1 0-10,-1 2-45,-2 3 16,2-3 26,2 0 12,2 0 1,5-2 0,1 0 22,1 0-5,2 0 28,0 0 50,0 0 4,0 0-3,0 3-49,0 4-37,6 3 7,8 1 12,2 3 42,4 0-35,2-2 45,2 0-27,0-4-19,-3-1 2,-5-3 1,-2 0-31,-7-3 11,-6-1-17,-1 2-1,0-2 1,0 0 1,0 1-2,0 3-20,0 3-22,0 6 29,-7 4 7,-2 5 5,1 0 1,-1 1-1,2 2 6,1-4-12,3-3 5,2-1 2,1-3 10,0-2-9,0-2-1,0-2 2,0-1-2,0-1 1,0-3-1,0-3-1,0 0 1,0 0 67,0-4 121,-3-10-89,-2-6-80,-2-2 0,2-6-19,-8-13-24,0 7-181,1-2-192</inkml:trace>
  <inkml:trace contextRef="#ctx0" brushRef="#br0" timeOffset="31503.3609">7895 5242 388,'0'0'309,"0"0"-29,0 0-87,0 0-78,0 0-44,0 0-43,-6-1-25,5-5-3,1 1-2,-8-1-235</inkml:trace>
  <inkml:trace contextRef="#ctx0" brushRef="#br0" timeOffset="32171.8463">6104 10178 929,'0'0'546,"0"0"-383,0 0-92,0 0 4,0 0 45,0 0 4,-4 3-23,4-3-31,0 0-23,0 0-3,0 0-10,0 0-34,0 0-87,-2-7-183,-4-6-918</inkml:trace>
  <inkml:trace contextRef="#ctx0" brushRef="#br0" timeOffset="33258.8073">9515 10057 510,'0'0'87,"0"0"-65,0 0-12,0 0-3,0 0 160,0 0-54,0 0-70,0 0-27,0 0 49,0 0 41,0 0-18,0 0-21,0 0-28,0 0-16,0 0-23,-7 5-45,-4 0-192</inkml:trace>
  <inkml:trace contextRef="#ctx0" brushRef="#br0" timeOffset="33577.5089">10579 10101 1277,'0'0'261,"0"0"-181,0 0-47,0 0 40,0 0 0,0 0-43,0 0-20,3 0 0,-2 0-9,1 0 1,2 0-2,15 0-87,1-5-193,-1-4-526</inkml:trace>
  <inkml:trace contextRef="#ctx0" brushRef="#br0" timeOffset="34514.5187">12283 10132 478,'0'0'116,"0"0"-75,0 0 26,0 0 21,0 0-51,0 0-29,0 0-8,0 0-7,0 0 6,0 3-6,2-3 6,1 2-41,-1 1-32,-1 0 1,2 0 31,0-2 13,-2 1 0,0 0 5,-1-1 15,2-1 8,-2 2 1,0-2 13,0 0 75,0 0 43,0 0-27,0 0-29,0 0-27,0 0-25,0 0-11,0 0-12,0 2 1,0-2-1,0 0 0,0 0 0,0 0 0,0 0 0,0 0 2,0 0-1,0 0 0,0 0 1,0 0-1,0 0-1,0 0 0,0 0 0,0 0 0,0 0 1,0 0 4,0 0-4,0 0 8,0 0 12,0 0 19,0 0 8,0 0-6,0 0-16,0 0 1,0 0-12,0 0-15,0 0 0,0 0 1,0 0-1,0 0 0,0 0 0,0 0 1,0 0-1,0 0 1,0 0-1,0 0-1,0 0-1,0 0-14,0 0-13,0 0 0,5 1 15,1 1 2,0 0-64,0 1-21,3 1-23,-3 1-49,-2-2-62</inkml:trace>
  <inkml:trace contextRef="#ctx0" brushRef="#br0" timeOffset="35760.1844">12308 10198 36,'0'0'91,"0"0"-29,0 0-8,0 0 0,0 0-12,0 0-42,0 0-81,0 0-75,0 0 84,0 0 72,0 0 0,0 0 137,0 0 19,0 0-16,0 0-36,-1 0-25,1 0 19,0 0-24,0 0-29,0 0-5,0 0-23,0 0-8,0 0-9,0 0-32,0 0-21,0 0-22,0 0-19,0 0 29,0 0 40,0 0-37,-1 0-173</inkml:trace>
  <inkml:trace contextRef="#ctx0" brushRef="#br0" timeOffset="35966.144">12308 10198 430</inkml:trace>
  <inkml:trace contextRef="#ctx0" brushRef="#br0" timeOffset="36113.7487">12308 10198 430,'-4'20'239,"4"-20"-164,0 0-60,-1 0 19,-1 0 28,2 0-7,-2 0-32,1 0 34,0 0 35,1 0-18,0 0-28,0 0-15,0 0-14,0 0-15,0 0-2,0 0 0,0 0-27,0 0-21,0 0-71,0 0-174</inkml:trace>
  <inkml:trace contextRef="#ctx0" brushRef="#br0" timeOffset="39852.6301">7721 6676 807,'0'0'31,"0"0"-31,0 0 0,0 0 4,0 0-4,0 0-35,0 0-29,0 0 53,0 0-242</inkml:trace>
  <inkml:trace contextRef="#ctx0" brushRef="#br0" timeOffset="42053.1715">6851 11723 719,'0'0'245,"0"0"-116,-79 9-87,31 1-28,-4 2-4,3-1-8,2 4 22,6 5 0,-1 6-16,-26 39 8,11-4-16,3-3-246</inkml:trace>
  <inkml:trace contextRef="#ctx0" brushRef="#br0" timeOffset="42361.739">6714 12115 430,'0'0'316,"0"0"278,0 0-329,0 0-58,0 0-14,0 0 1,0 0-35,-8 3-85,8-3-57,0 0-9,0 0-7,0 0-1,0 0-12,0 0-24,0 0-58,8 0-41,-1 0-120,-1-3-384</inkml:trace>
  <inkml:trace contextRef="#ctx0" brushRef="#br0" timeOffset="42569.1843">6833 12197 1655,'0'0'507,"0"0"-340,0 0-97,0 0-38,0 0-32,0 0-72,0 0-147,14 0-125,-11 9-16,-3 3 50,0-4-408</inkml:trace>
  <inkml:trace contextRef="#ctx0" brushRef="#br0" timeOffset="43397.4212">11375 13075 104,'0'0'844,"0"0"-644,0 0-105,0 0-29,0 0-43,0 0 48,0 0-54,-18-71 9,16 69-26,2 0 0,-2-1-50,-1 3-84,-3 0-116,-9 0-367,-3 0 454,1 0 39</inkml:trace>
  <inkml:trace contextRef="#ctx0" brushRef="#br0" timeOffset="43597.1451">11375 13075 324,'-108'-66'66,"108"66"-40,0 5 0,0 0-3,2-1 98,3 2-66,-2-2-55,-2-1-112,-1 0-190,0-3 302,0 0 69,0 0-4,-3 0 65,-3-3-46,-1-2 14,1 0 4,1 2-102,2-1-5,3-3-163,0 1-89,0 0 84</inkml:trace>
  <inkml:trace contextRef="#ctx0" brushRef="#br0" timeOffset="45399.6041">15832 11415 854,'0'0'299,"0"0"-232,0 0-48,0 0-17,0 0 54,0 0 14,0 0-7,36-74-15,-32 63-19,2 0-14,-5 0 5,-1-4-19,-5-6 0,-25-2-1,-31-12-35,-42-11-16,-46-10 22,-19-5-19,-6 2-35,13 0 15,12 4 13,-2-1 26,-7 3 29,-8-1 6,-8 1 1,-3-2-6,-5 1 9,-5 5 22,-4 6 1,-2 10-17,6 6-16,9 6 14,8 7 15,2 5 7,-2 7-11,-11 2-3,-2 0-5,-8 9-15,-3 4 20,0 3-21,-4-1 4,-1 4 2,-1 1-7,2 2-5,3 2 4,4-2 2,10-1-1,13-4 0,16-5 2,17 1-4,14-4 9,8 5-1,4 6-5,0 8 21,-4 9-10,-1 12-11,-2 9 0,3 7-1,7 8-9,6 4 1,8 5 8,7 4 10,5 7-8,6 7 5,4 6-7,9 1 0,1-4-1,8-5 1,8-1 0,7 2-1,9 10 0,5 13 0,10 7-2,9 9 3,4 2-1,21-8 1,23-6-9,12-8 8,19-7 0,13 3-6,8 1 7,6 4 12,15-3-11,7-4-1,15-7-13,16-16 2,16-16 11,17-19 5,12-12 20,14-11 40,9-7 8,9-4 60,6-1-22,8-2-14,2-1-25,2-3-20,1-1 13,-2 2-50,-1-1 14,-8 3-11,-11 1-18,-17 0-8,-24 0 8,-18-7 0,-18-8 7,-8-2 2,5-9-3,8-14 23,11-10 14,11-5-24,0-1 9,0-2-7,-4-1-21,2-1-3,-7-1-35,-9-4-26,-12-7-1,-17-4 64,-15-9-1,-14-7 4,-12-11-4,-7-14 9,-3-17-7,3-15 20,1-16 15,1-19 27,-2-16-3,-9-9-33,-19 2 6,-24 22-3,-28 21-28,-12 19 4,-36 13-5,-14 9-37,-9 9-22,7 15 10,12 24 20,16 18 21,2 8 8,-6-3 0,-42-25-136,6 7-153,7-1-232</inkml:trace>
  <inkml:trace contextRef="#ctx0" brushRef="#br0" timeOffset="46668.6111">16291 10086 134,'0'0'355,"0"0"-75,0 0-190,0 0-64,0 0 1,0 0 28,0 0-16,0 0-29,9 1-10,5 1-16,2-2-214</inkml:trace>
  <inkml:trace contextRef="#ctx0" brushRef="#br0" timeOffset="46845.2448">16787 10206 29,'0'0'1164,"0"0"-1164</inkml:trace>
  <inkml:trace contextRef="#ctx0" brushRef="#br0" timeOffset="54013.6924">19480 12213 222,'0'0'146,"0"0"-100,0 0-27,0 0-12,0 0 122,0 0-21,-16 0-48,14 0-18,1 0 49,-2 0 3,1 0-26,2 0-42,0 0-16,0 0-10,0 0-45,0 0-40,0 0-84,0 0-247,6 0 115</inkml:trace>
  <inkml:trace contextRef="#ctx0" brushRef="#br0" timeOffset="54155.8005">19480 12213 378,'5'11'51,"-5"-9"175,0-1-6,0 0-67,0-1-27,0 0 13,7 2-19,10-2-31,11 5-37,17-2-10,25 2-42,-11-1-148,-13-4-618</inkml:trace>
  <inkml:trace contextRef="#ctx0" brushRef="#br0" timeOffset="54343.1907">19343 12378 1377,'0'0'385,"0"0"-252,0 0-87,0 0-8,140 0-38,-10 2-47,-13 4-183,-15 1-255</inkml:trace>
  <inkml:trace contextRef="#ctx0" brushRef="#br0" timeOffset="58289.6744">15753 9249 73,'0'0'0</inkml:trace>
  <inkml:trace contextRef="#ctx0" brushRef="#br0" timeOffset="58365.4681">15753 9249 228,'125'-87'131,"-111"79"135,26-8-242,-2 2-48,-3 0-498</inkml:trace>
  <inkml:trace contextRef="#ctx0" brushRef="#br0" timeOffset="58712.3538">16535 9336 443,'0'0'24,"0"0"-24,0 0 0,0 0 0,0 0 0,0 0-6,0 0 6,29 33 0,-12-27 0,-4-1 0,2-4-214</inkml:trace>
  <inkml:trace contextRef="#ctx0" brushRef="#br0" timeOffset="58960.6546">16728 9375 413,'0'0'378,"0"0"-128,0 0-150,0 0-61,0 0-6,0 0-7,0 0-24,0 0-2,0 0-3,0 0-46,0 0-13,0 0-1,0 0 7,0 0 29,0 0-4,0 0-25,0-3 8,-5 0-7,-2-1-449</inkml:trace>
  <inkml:trace contextRef="#ctx0" brushRef="#br0" timeOffset="61746.205">11866 10081 690,'0'0'68,"0"0"199,0 0-148,0 0-57,0 0 8,0 0 21,0 0-34,-3 0-11,3 0 27,0 0 5,0 0-24,0 0-19,0 0-14,0 0-8,0 1-4,0 1-7,6 0 4,15 1-5,10 3 8,10 0 11,11 2-10,4-2-9,4 2 18,4 1-12,2-2 2,0 1-9,-3 1 0,-9-1 0,-8-1 0,-10 0-110,-8-3 39,-8 0 18,-7 0 27,-7-4 3,-1 0 23,-5 0 0,0 0 1,0 0 11,0 0-12,0 0 12,0 0 18,0 0-1,0 0-8,0 0-13,0 0 0,0 0-8,0 0-1,0 0-1,0 0 1,0 0 0,0 0-6,0 0 6,0 0 0,0 0-4,0 0 4,0 0 2,0 0-1,0 0 6,0 0-6,0 0 1,0 0 0,0 0 1,0 0 4,0 0-6,0 0 0,0 0 0,0 0-1,0 0 0,0 0 1,0 0-1,0 0 0,0 0 1,0 0 0,0 0 0,0 0 0,0 0 0,0 0-1,0 0 0,0 0 1,0 0-2,0 0 0,0 0 2,0 0-2,0 0-4,0 0 6,0 0 0,0 0 1,0 0 0,0 0-1,0 3-9,0 0-161,0 2-93,-2-1-81</inkml:trace>
  <inkml:trace contextRef="#ctx0" brushRef="#br0" timeOffset="62535.7523">9205 10206 519,'0'0'582,"0"0"-430,0 0-88,0 0 1,0 0 45,0 0-18,0 0-40,0 0-20,1 0 2,16 0-28,14 1 14,15 2-11,41 2-9,-10 1-189,-5-5-300</inkml:trace>
  <inkml:trace contextRef="#ctx0" brushRef="#br0" timeOffset="65540.1022">16622 9375 438,'0'0'21,"0"0"8,0 0-29,0 0-20,0 0 4,0 0-83,0 0 99,71-11 46,-63 8-45,1-2 34,1 2 90,0-1-67,-1 1-56,-2 0-2,-2 1 2,-2 2-2,-3 0-31,0-2-1,0 2 32,0 0 84,0-3-9,-3-2 31,0 1-23,-2-1 30,1 0-28,-1-2 20,2 2-53,-3-3-20,2 1-18,-1 0-2,1-1-12,-2 1 8,1-3-7,-1 1 1,-1 0-2,1-3-1,-1 2 0,-4-2-12,1-1-2,-5-1-38,-5-1-7,0-1 10,-3 0 18,-2 2 30,-2 2-15,-2-1-3,-1 2 1,-1 4-13,0 1 8,0-1-7,1 1 10,2-1 0,2-2 21,0 3 0,-1-3 13,-2 1-11,0 1 4,-3 1-6,-1 2-1,2-1 1,1 4 2,0 0 15,4 1-16,-4 0 0,-3 0-1,-3 4 0,-6 7 0,-2 3 0,0 3 0,1 3-1,4 0 0,0 3 1,2 4 0,-1 4 0,-1 3-1,1 7-1,1 2 1,0 6-1,4 5 2,3 4-1,4 4 1,6 13 0,4 19 1,11 19 13,5 9-14,21-7-3,19-12 3,5-28-13,-3-17 13,-3-15-9,5-3 9,23 12 1,29 10 21,26 7 17,3-9-19,-8-16 7,-19-16-27,-26-14 23,-13-8 41,-15-4-12,-5-2-4,4 0 15,-1-5-5,9-15 22,5-22 49,8-32-76,14-33 12,1-20-30,-12-10-13,-18 1-22,-22 8-26,-20 0 13,-7 0-69,-26 4 43,-17 9-98,2 29-61,2 21-365</inkml:trace>
  <inkml:trace contextRef="#ctx0" brushRef="#br0" timeOffset="81429.2227">18324 10307 560,'0'0'199,"136"32"-105,-13-5-46,30 7-2,11 2 23,6 1-2,-6 0-31,5-1-20,-8-6-16,-42-7-16,-25-12-345</inkml:trace>
  <inkml:trace contextRef="#ctx0" brushRef="#br0" timeOffset="87904.1384">21474 10000 508,'0'0'0,"0"0"-56</inkml:trace>
  <inkml:trace contextRef="#ctx0" brushRef="#br0" timeOffset="93451.3695">19755 8276 320,'0'0'88,"0"0"-59,-103-9-13,57 7-6,2 2 15,0 0-2,2 0-9,0 0 4,-6 0 0,-4 0-18,-7 0 1,-4 0 7,-6 0-8,-3 4 9,1 1-9,4 1-9,1 0 9,3-3 2,2 1-2,1-1 0,4 1 0,3-1 0,2 7 10,-2 0 6,1 6-15,-4 3 5,3 4-5,0-1-1,2 3 0,6 0 0,4-1 11,5 0-11,3 3 1,0-1 3,2 4-3,1 1 0,0 0-1,2 2 1,-2 3-1,2 2 0,-2 0 0,0 2 0,-1 3 1,1 1 0,6-1 0,1-1 0,4-2 0,1 2-1,5 4 9,1 2-8,0 3 0,1 2 0,2 0-1,0-1-9,2-4 8,1-5 0,2-2 1,-2-4 0,1-4 0,1 1 0,-2 1 0,3 0 0,1 2 0,2 1 0,0 1 1,6 0-1,8 0 0,4-3-1,1-2-30,-1-5 20,3-3 11,1 0 0,4-3 0,4-1 11,5-1 33,5 1-21,8 2-23,6 0 100,9 2-34,17 7-14,17 5-19,19 8-2,3 2-10,-10-4 13,-23-12 9,-28-8 5,-14-10-29,-5 1-12,7-1-1,7 1 7,8-1-12,2-2-1,1-4 13,6-1-5,13-2 10,17 2-1,21-2 9,6-3-26,0 1 11,-6-3 5,-11 0-1,-1 0-8,0 0-6,-8-3 19,-4-1-19,-16-1 11,-17 0-12,-17 0 0,-2 1 0,8-4-5,11 0-6,7-3-18,-1-2 14,0 1 15,2-2 0,-2-1-1,13-3 3,10-5-4,17-4-21,4-7-22,-10 0 0,-21 3-34,-23 8-15,-15 6 61,-6 4 26,1-2 6,5-1 2,-3-1 7,-3 0-7,-8-2 17,0-1-5,-2-4 7,-3-3 18,-1-4-27,-1-4-11,-1-5 11,-4-6-10,-2-3 12,-5-4-12,-5-2 5,-4 1 24,-3 1 13,0 2-21,-16 0-22,-5 1-16,-7-3 2,-2 2 2,-8-2-5,-4 4 11,-8 1-3,-4 2-24,-5 2 13,-4 2 20,-3 0 10,-16-5-10,-18-6-6,-16-10 5,-7 0-6,6 4-9,5 5 16,5 10-18,-9-1-18,3 6-13,0 3-55,4 9 12,9 7-1,24 6-6,19 5-108</inkml:trace>
  <inkml:trace contextRef="#ctx0" brushRef="#br0" timeOffset="96471.5294">21258 11119 224,'0'0'245,"0"0"-70,0 0-82,0 0 7,0 0-5,0 0 18,0 0-39,-21-49-26,17 39 14,1-3 16,-3-4-42,-3 1-15,-3-4-10,-4-2-11,-5 3-14,-8-1-28,-5 1-34,-7 2 5,-3 3-14,-3 2-9,-2-1 12,2 1 12,1-1 14,0-1 16,2 0 15,3 2 24,2-3 1,0 1 5,-3 2 8,-1 0-4,-8 0-2,-4 2 1,0 0-1,-4 3-7,4 0 0,3 2 0,4 2 22,-1 1-11,-1 2-5,-4 0 1,-5 0 4,-3 0-4,-7 0-7,-11 1 0,-18 4-7,8 1 0,12-1-26,13 0 15,17-1 7,-5 0 6,-2 2 5,2 1 0,1-2 1,5 3 3,0-2-4,-1 0 0,-3 2 2,-4 1-1,-3 2 0,-2 2 9,4 1-10,5 1 0,5 5 1,3-2-1,5 2 0,2 2-1,1 1 1,3 0 0,4 4-1,3-4 1,1 4-1,3-1 0,-2 6 1,1 0 0,-1 4 9,-1 6 0,2 1-2,3 6 6,0 3-7,5 4-6,2 4 0,2 10 1,3-4 16,3 0-6,4 0 13,0-13 12,0 6-20,8-3-1,8 2 4,6 0-6,4 1 3,1-2-15,7 1 22,-1-2-23,3 0 0,1-3-13,5-2-24,7 0 37,5-2 0,4-1 20,4 0 2,4-2-4,2-3-3,3-1 1,13 1 27,13-4 22,16-4-14,3-5 11,-7-11-8,-12-9-8,-10-3 12,3 2-1,-2-1-25,-13 0-2,-14-1-14,-12-3-14,10 0-2,24 2 0,29-3 7,15-3 2,-3 0-9,-10 0-9,-8-10-4,2-7-4,3-5-40,10-11 9,5-12-27,0-14 17,-3-16 23,-12-13 35,-13-8 67,-15-5 84,-13-8 35,-9-6-53,-13-5-47,-17-2-73,-20-2-13,-13-1-28,-33 5 2,-10 3-117,-5 12-64,6 6 72,0 3 96,-5-3 25,-6-3 14,-7 0 0,-7 1-29,-10 1-22,-12 3 16,-15 6 11,18 21-85,12 16-225</inkml:trace>
  <inkml:trace contextRef="#ctx0" brushRef="#br0" timeOffset="103949.4635">15363 10294 582,'0'0'59,"0"0"437,0 0-332,0 0-32,0 0 54,0 0 42,-14 7-58,14-7-63,0 0-34,7 0-33,35 0-40,58-16-133,-2-4-211,-5 1-427</inkml:trace>
  <inkml:trace contextRef="#ctx0" brushRef="#br0" timeOffset="104096.1027">15292 10502 1635,'0'0'275,"0"0"-194,109-18-81,-5-7-31,32-7-510</inkml:trace>
  <inkml:trace contextRef="#ctx0" brushRef="#br0" timeOffset="106225.5515">17880 1250 84,'0'0'94,"0"0"-44,0 0-12,-103-6-38,75-3-12,11 1-224</inkml:trace>
  <inkml:trace contextRef="#ctx0" brushRef="#br0" timeOffset="108118.5019">17239 1164 316,'0'0'67,"0"0"-48,0 0 0,0 0 275,0 0-145,0 0-80,0 0 22,-11 7 18,10-6 11,1-1-36,0 0-40,0 0-1,0 0 1,0 0-11,0 0-1,0 0-10,4-8-22,12-5 6,4-4-6,7-3-1,6-1 1,1 4 7,4 2-7,-2 3-2,2 5 2,-5 4-1,-2 3-7,-3 0 7,-4 3-8,-3 7 3,-9 4-4,-3 2 0,-6 3-66,-3-1 20,0 4 34,-11 2 22,-13 3 10,-8 2-10,-9-1 1,-5 0-1,3-3 0,5-4-2,10-5 2,12-6 1,7-6 9,6-2-20,3-1 10,0-1-1,0 0 1,0 0-6,7 0 6,19-14 77,14-8-28,12-7-21,8-5 1,-4-2-3,-6 4-16,-12 3 6,-8 6-8,-13 5-8,-2 4 1,-9 8-1,-2 2 8,-4 2-7,2 1-1,-2 1-18,0 0 0,0 0-14,0 0-8,0 0-2,0 0 10,0 0 7,0 0 0,0 0 8,0 0 1,0 0-13,0 0 7,0 3 22,0 3 0,0-2-6,0 1 5,-2 0 1,1-1 1,-2-2 0,1 4-1,-2-2 0,0 2-2,0 1 2,3-3-1,-1 1 2,1-3 3,1 0-4,0-2 0,0 1 0,-3-1 1,3 0 0,0 0-1,0 0 0,0 0 1,0 0 0,0 0 0,0 0-1,0 0 3,0 0 3,0 0 1,0 0-5,0 0-2,0 0 1,0 0 0,0 0 0,0 0 0,0 0 5,0 0-5,0 0 0,0 0-1,0 0 0,0 0 0,-3 2-6,-3 5 5,-4 3 0,-1 1 1,-1 3-1,2 2-6,1-1 7,3 4 1,1 0-1,5 4-14,0 3 14,0 4-10,12 0-2,6-2 5,2-2 1,2-4 6,-1-5 0,5-6 6,-2-3-9,12-8 3,-6-5-1,-6-12-294</inkml:trace>
  <inkml:trace contextRef="#ctx0" brushRef="#br0" timeOffset="109024.6655">17998 1485 204,'0'0'154,"0"0"-101,0 0 211,0 0-132,0 0-50,0 0 50,0 0-66,5-23 15,-2 17-17,-1 3-32,-2 1 24,1 2-9,-1 0-26,0 0-19,0 0 9,0 0-11,0 0 0,0 0-1,0 0-12,0 11 0,0 7 13,-1 8 0,-7 7 0,3 4 1,-3 0 5,2 4-6,2-3 1,1-3-1,-1-2 2,1-5-2,1-3 0,1-5 0,1-5-7,0-5-9,0-4-30,0-6-5,0-3 38,0-11-94</inkml:trace>
  <inkml:trace contextRef="#ctx0" brushRef="#br0" timeOffset="110098.0782">19221 1263 365,'0'0'32,"0"0"-18,0 0 320,0 0-125,0 0-92,0 0-7,0 0 20,-14 0 11,14-2-48,0-4-49,0-3-14,0 1 24,4-1-42,6-1-12,3-1-14,8-3 14,7 4 5,5-3-5,2 2 0,2 6 0,-3 4 0,-2 1-1,-4 0 0,-4 14-9,-4 6-17,-7 5-28,-4 6 6,-8 6-20,-1 4 16,-7 1 35,-12-1 12,-3-5 6,0-5 0,5-9-15,4-7 13,6-6-9,3-4 1,4-5 9,0 0 1,0 0 11,4-9 76,15-13-53,11-7-34,8-8 0,6-4 6,3 2 2,-5 3-2,-9 5 4,-7 7-10,-12 10 18,-8 8 2,-3 4-16,-3 2-4,0 6-74,0 14 12,0 6 45,-9 8 17,-1 3 1,4-2 0,3-1 0,3-4-1,3-1-27,34 2 15,-1-6-124,4-10-243</inkml:trace>
  <inkml:trace contextRef="#ctx0" brushRef="#br0" timeOffset="110464.0999">20165 1593 415,'0'0'386,"0"0"-140,0 0-117,0 0-19,0 0-55,0 0-39,0 0-16,17 20 1,-1-6-1,-1 0 0,-4 3-10,-6 2-119,-5 3 13,0 1 81,-16 4 35,-2-1 0,-2-2 0,4-2 0,3-5 0,4-3 10,6-4-10,3-5-13,0 0-5,1-3 17,17-2 2,15 0 117,15 0 7,10-2-44,6-8-35,28-12-46,-16 3-23,-10-8-387</inkml:trace>
  <inkml:trace contextRef="#ctx0" brushRef="#br0" timeOffset="110996.2016">21275 1194 1277,'0'0'262,"0"0"-128,0 0-37,0 0 31,0 0-10,0 0-53,0 0-43,9-43-22,-5 43-17,-2 0 16,2 0-12,1 0 12,2 0-27,3 0 8,-2 9-40,-4 11-75,-4 9-24,0 11 12,-20 7 77,-10 6 59,-5 0 2,3-7 7,4-7-25,11-9 14,7-10 0,5-9 3,5-6-19,0-5-57,12 0 86,27-11 139,7-10-36,15-11-83,7-6 27,-9-1-18,-4-4-29,-9 4 0,-16 7-6,-12 11 12,-9 8 49,-8 10-55,-1 3-7,-1 10-108,-17 17 93,-3 11 22,-6 9 9,-1 4-9,6-3 0,11 1-2,11-3-41,34 7-46,13-10-15,9-19-282</inkml:trace>
  <inkml:trace contextRef="#ctx0" brushRef="#br0" timeOffset="111459.9908">21876 1768 679,'0'0'284,"0"0"0,0 0-132,0 0-8,0 0-2,0 0-69,0 0-68,64-8 1,-31-3 7,0 3-2,-3 1 1,-7 3-11,-9 1 9,-10 3-10,-4 0-77,0 2-111,-6 10-8,-15 5 131,-4 2 60,-5 1 5,1-3 1,8-3 1,7-2 4,9-2-6,5-2-16,2 1-10,19 5 6,6 3 13,16 2 7,0 3 40,0-2-12,-5 4-14,-10-2 2,-10 0-16,-5 2-8,-10-2-9,-3-3-3,0-2 8,-19 0 12,-11-8 0,-12-4 13,-23-5 0,-2 0-12,-24-14-1,15-8-22,29-2-318</inkml:trace>
  <inkml:trace contextRef="#ctx0" brushRef="#br0" timeOffset="112000.5704">23472 1327 1218,'0'0'216,"0"0"-118,0 0 49,0 0-26,0 0-26,50-80 6,-44 72 22,-4 2 3,-2 4-84,0 2-42,0 0-14,0 0-23,-18 4-118,-22 20-81,-8 2 175,-13 9 61,-2 8 13,14-1-12,6 9-1,16 4-71,19 3-39,8 3 26,42 11 33,39 3 22,33 0-16,16-15-52,-26-24-36,-27-20-130</inkml:trace>
  <inkml:trace contextRef="#ctx0" brushRef="#br0" timeOffset="112181.0843">23365 1685 788,'0'0'726,"0"0"-620,0 0-106,0 0 0,0 0-5,0 0 5,155 53 2,-45-11 14,8 1-16,-26-9-68,-26-19-268</inkml:trace>
  <inkml:trace contextRef="#ctx0" brushRef="#br0" timeOffset="113270.2373">23761 2931 348,'0'0'399,"0"0"-210,0 0-104,-56-89-1,44 53 11,4 1 66,5 2 5,3 1-76,0 6 105,0 6-105,0 6 26,0 6-70,0 4 4,0 1-35,0 3-15,0 0-4,0 3-44,0 16-181,-7 29 59,-15 30 121,-9 21 25,-6 10-9,8-22 31,9-24-6,10-24-39,2-8 15,2 1 9,2-2-48,-2-3 11,4-11-9,2-9 28,0-7 41,0 0 93,0-12-26,15-13-44,6-9-4,6-9 32,9-3 23,4-4-48,4 4-19,-2 6 15,-1 11-22,-11 8-6,-10 8 6,-9 8 12,-9 5-12,-2 0-131,0 1-61,-17 13 56,-13 4 71,-12 3 54,-7-2 3,3-2 8,9-6-47,13-3-4,12-3 21,12-3 8,0 0 21,4-1 1,13 4 23,12 3 121,9 5-42,7 5-10,10 3-21,1 5-30,1 1 2,-6-2-28,-9 0-9,-10-1-6,-6-2-5,-11-6-112,-5-11-251</inkml:trace>
  <inkml:trace contextRef="#ctx0" brushRef="#br0" timeOffset="113469.1847">24268 3074 846,'0'0'659,"0"0"-465,0 0-140,0 0 51,0 0 24,0 0-129,0 0-5,27 3-16,-3 4 1,6 2-74,15-8-139,-5-1-93,-5 0-272</inkml:trace>
  <inkml:trace contextRef="#ctx0" brushRef="#br0" timeOffset="114215.1891">24665 2548 1350,'0'0'352,"0"0"-218,0 0-90,0 0-39,0 0-5,0 0-47,-22 146 29,6-32 18,1 9-1,2-17 1,7-36-18,1-28-18,3-6-37,1 1-29,-1-1 12,2-5-6,-1-14 4,-1-13 27,1-4 65,-2-21 96,3-16-96,0-13 6,0-7-6,0-7 26,9 0 3,2 0 6,-1 6 78,3 7-23,2 12 11,-3 13-60,-2 10-18,-2 8-23,1 8-23,5 0 10,9 0-36,12 14 22,9-1-33,5 1 16,4-7 33,-3-5 0,-4-2-29,-5-12 40,-11-12 40,-2-3-40,-12-3-15,-3 3 5,-6 5 10,-4 5 43,-3 6-8,0 7-30,0 4-5,-11 0-19,-15 7-34,-9 15-5,-11 15 52,-9 21-2,-2 22-7,9-3 8,12-6 5,17-9 1,13-11-1,6 5 2,0 5-12,14-8-11,12-6 7,4-12-14,-2-9 30,-4-12 6,-6-8 18,-3-6 98,2-3 59,3-11-164,0-2 5,0 0-7,-6 5-14,-5 4 18,-3 7-19,0 0-22,-1 11-152,5 15 73,5 11 48,3 12 49,6 4-3,28 19-28,-6-13-120,0-21-423</inkml:trace>
  <inkml:trace contextRef="#ctx0" brushRef="#br0" timeOffset="116014.5907">23602 3897 681,'0'0'624,"0"0"-444,0 0-96,7-106-20,-4 67-2,-1 0-8,-2 5-34,0 1 20,-12 8-30,-8 5-6,-2 7-4,-10 10-16,-6 3-12,-10 14 20,-2 19 0,2 11 2,5 22-26,17 0-1,18 1-26,8 1 1,32-18 6,27 2 16,35-12-44,36-16-15,13-19 61,-4-10 34,-24-30 69,-36-11-25,-9-27-44,-16-9-12,-21 5-84,-5 5 46,-20 29 50,-7 11 75,-1 4 14,0 3 59,0 6-22,0 10-92,0 9-34,-7 7-101,-7 19-27,-14 23 102,-7 26 5,5-2 7,7-4 2,11-11 11,10-19-34,2 1 21,0 1 13,8-10-15,4-7 3,2-6 4,2-4-4,0-5 13,0-4 12,5-1-6,-1-4-6,5 0 8,1-4-8,2-8 0,1-5-43,1-1-61,0-2 75,-6 5 29,-7 2 16,-6 7-8,-6 3 20,-4 0 5,-1 3-33,0 0-35,0 9-59,-1 7 50,-7 2 24,-2 2 19,2 1 0,1-1 1,7-5 0,0 0-2,0-5-34,3-1 16,11-4 2,2-2 18,6-3 30,2 0 32,3 0-10,1-8-20,-2-4 14,-1 2-40,-8 0 4,-6 3 60,-6 0-1,-5 7 4,0-3-53,0 3-20,0 0-17,0 0-25,0 11-21,0 5 33,0 3 28,0 1 0,0-2 2,0-1 5,6-4-5,7-2-10,1-4 10,8-2-7,3-5 7,3 0-8,4-5 8,2-8 0,-4-6 13,0 0-13,-7-1-11,-6 3 11,-5 4 48,-4 6 18,-4 3-48,-4 4-18,0 0-47,0 8-9,-6 13 30,-7 5 1,-4 6 8,-2 0-30,-1-1-2,4-5 20,0-6-4,4-5 4,3-5-42,0-5-10,1-2 54,4-3 18,1 0-8,3 0-12,0-1 29,0-6 48,6 0 24,5 0-26,3 1 39,6 1-44,4-1 21,4-1-37,5 0-25,3-2 1,2-5 35,0-6-30,-3-2 20,-3-5 26,-4-5-39,-4-3 13,-3-2-26,-5-3 6,-3 2 43,-4 1 22,-4 8-26,-5 8-14,0 10 55,-9 11-86,-18 5-139,-10 26 74,-14 21 56,-5 25-29,0 18 14,11-6 24,17-16 8,13-21-2,12-18-6,3 5-8,0 0-11,14 1 17,12-6-9,6-9 4,0-9 7,4-4 26,2-10 3,-2-2-8,0-7-21,-2-11-21,-9-7 4,-4 0 7,-9 2-45,-5 1 26,-5 6 29,-2 6 10,0 8-10,-6 2-60,-7 1-31,-4 14 50,-4 2-27,5 0-59,3 0-4,9-5 43,4-1-41,2-7 92,13-1 2,6-3 35,2 0 9,0 0 242,1 0-102,-6-3 15,-6-1-54,-4 4 31,-5 0-76,2 0-65,-2 6-44,2 12 37,-3 8-3,-2 7 3,0 6 7,-2 7 4,-17 12-4,2-13-27,0-15-164</inkml:trace>
  <inkml:trace contextRef="#ctx0" brushRef="#br0" timeOffset="116173.5021">25031 4332 1243,'0'0'280,"0"0"-280,83 10-194,-35 8 81,-8-8-98</inkml:trace>
  <inkml:trace contextRef="#ctx0" brushRef="#br0" timeOffset="117134.5962">20378 2900 396,'0'0'272,"0"0"-108,0 0-109,0 0 39,0 0 91,0 0-50,0 0-105,9-30 1,24 6 1,10-3 23,7-4-35,5 3 32,1 3-36,-2 6 8,-9 7-24,-9 5 0,-11 7 7,-9 2-7,-7 17-28,-9 9-50,0 8-12,-9 7 68,-15 3 22,-1-3 0,4-9-16,6-9 14,9-10-12,3-8-5,3-4-17,0-3 36,9 0 8,14-6 91,9-9-47,9-7-13,5-7 17,-3-3-20,-1-3-10,-5 1-11,-11 7-4,-9 9-9,-10 7 59,-6 9-61,-1 2-19,0 4-12,-8 18 23,-5 7 7,-2 8 1,3 1-2,4-1-1,8-7-68,14 4-9,15-9-26,6-11-195</inkml:trace>
  <inkml:trace contextRef="#ctx0" brushRef="#br0" timeOffset="117445.0863">21771 3077 747,'0'0'721,"0"0"-564,0 0-103,0 0-33,0 0-8,0 0-13,0 0-78,-16 10 60,-15 1 18,-11 7 19,-7 1-14,4 0-5,8-2-15,13-5 2,9 0-23,9-5-54,6 1 7,3 1 22,21 1 42,13-2 18,42-6 1,-9-2-286,-4 0-386</inkml:trace>
  <inkml:trace contextRef="#ctx0" brushRef="#br0" timeOffset="117601.8348">21898 3113 1527,'0'0'551,"0"0"-495,0 0-42,0 0-14,0 0-18,-2 85 0,0-3 18,-24 5 0,1-8-353,4-37-918</inkml:trace>
  <inkml:trace contextRef="#ctx0" brushRef="#br0" timeOffset="119112.673">16470 4749 1106,'0'0'396,"0"0"-196,0 0-36,0 0-67,0 0 17,81-81-11,-22 26-47,22-30-34,26-31-21,3-11-1,-12 2-22,-24 4-40,-25 20-25,-17 16-50,-16 23-46,-8 20-48,-8 18 166,0 3 65,-6 7 8,-9 6-8,-10 8-12,-11 20 12,-20 33-7,-15 33 14,-10 28 3,10 13-10,22-9 1,32-17 1,17-32-2,6-18-15,12-18-7,6-12-11,13 0 26,9-6 7,12-6 17,7-9-17,2-17 14,0-18 6,-3-12-19,-4-21 14,-14 3-15,-14-2-18,-9 2-20,-16 18 38,-2 5 67,-5 12 41,0 18-37,-1 12-61,-19 3-10,-18 40 0,-19 32 0,-6 36 0,6 7 11,25-15-9,21-28-2,11-35-24,9-2 22,17 2-49,39 11-74,-2-7-45,1-17-340</inkml:trace>
  <inkml:trace contextRef="#ctx0" brushRef="#br0" timeOffset="123602.9982">17860 4381 466,'0'0'683,"0"0"-515,0 0 28,0 0-99,0 0 14,0 0-47,0 0-30,48-51-34,-41 51-119,1 0-105,-2 5-4,0 2-94,-4 1-292</inkml:trace>
  <inkml:trace contextRef="#ctx0" brushRef="#br0" timeOffset="123936.6822">18011 4550 1132,'0'0'177,"0"0"-107,0 0-12,0 0 13,0 0-22,0 0-43,0 0-6,-5-12-16,5 12-16,0 0-68,8 0-55,26 5 39,1 0 15,2-5-247</inkml:trace>
  <inkml:trace contextRef="#ctx0" brushRef="#br0" timeOffset="124516.0249">18535 3837 1033,'0'0'226,"0"0"-122,0 0-68,0 0 12,0 0 106,0 0-21,0 0-53,-3-40-69,6 37-11,9 0-2,4 0 2,6 3 0,-1 0 1,0 3-1,-5 13-21,-7 12-36,-9 10 16,0 6-7,-10 2 3,-9-1 26,-4-8-13,5-8 3,4-8-16,3-9-3,5-5 12,4-4 21,2-3 15,0 0 15,8-15 5,12-8-20,9-8-10,7-5 10,1-4 23,-5 3 8,-7 8-5,-11 10 25,-8 12 17,-3 2-68,-3 5-16,0 0-25,0 14-15,-2 9 56,-5 3 0,-1 3 0,0 2 0,3-4 18,5 0-18,0 3-3,16 9-32,5-6-91,3-9-228</inkml:trace>
  <inkml:trace contextRef="#ctx0" brushRef="#br0" timeOffset="124703.5358">18984 4185 985,'0'0'302,"0"0"-219,0 0-28,0 0 25,0 0-80,0 0-10,0 0 10,23 77 0,-15-43-89,-4-5-163,1-7-385</inkml:trace>
  <inkml:trace contextRef="#ctx0" brushRef="#br0" timeOffset="124899.6407">19214 4028 1247,'0'0'283,"0"0"-20,0 0-85,0 0-67,0 0-111,0 0-38,0 0-78,119-7 3,-48 17-78,-11-2-20,-14-5-181</inkml:trace>
  <inkml:trace contextRef="#ctx0" brushRef="#br0" timeOffset="125086.7176">19313 3941 970,'0'0'233,"0"0"-117,0 0-6,0 0-1,0 0-108,0 0-1,0 0-16,-8 47 9,12-18 7,3 4 0,2 1-13,1 9-87,-1-10-94,1-10-120</inkml:trace>
  <inkml:trace contextRef="#ctx0" brushRef="#br0" timeOffset="125528.7619">19639 3873 1113,'0'0'317,"0"0"-32,0 0-130,0 0-23,0 0-84,0 0-48,88-1-3,-53 21 3,1 5 0,-8 6-44,-8 2-55,-8 0-5,-9 0-54,-3-2 52,-5-4 35,-13-5-24,-3-3-32,2-7 53,4-4 70,5-6 4,5-2 0,4 0 1,1 0 18,1-5 30,16-7-2,10-5-10,8-3 15,6 1-43,-1 0 36,-4 5-22,-8 2-21,-9 4 54,-10 5-5,-4 3-51,-5 0-4,0 3-69,0 9 15,0 5 47,0 5-11,0 2 21,0 0-6,0-2 6,0 0-8,21 0-21,5-8-134,6-6-227</inkml:trace>
  <inkml:trace contextRef="#ctx0" brushRef="#br0" timeOffset="125839.8908">20204 4291 1060,'0'0'324,"0"0"-214,0 0 100,0 0 71,0 0-107,0 0-125,0 0-49,-3 2-24,3 4-5,1 1-58,6 8 31,0 5 18,-3 3-79,-1 2 10,-3 0 31,0-3 6,0-5-5,0-4 31,3-6 8,5-2 17,8-5 6,14 0-7,12 0 11,13-12-10,4-8 17,4-6-10,12-26-5,-16 9-172,-11 0-459</inkml:trace>
  <inkml:trace contextRef="#ctx0" brushRef="#br0" timeOffset="126057.7504">20775 4059 1311,'0'0'284,"0"0"-120,0 0-67,0 0-65,91 0-32,-42 0-7,4 0-4,-3 3 9,-6 0-76,-5-3-93,-10 0 4,-13-3-202</inkml:trace>
  <inkml:trace contextRef="#ctx0" brushRef="#br0" timeOffset="126244.709">20891 3912 871,'0'0'321,"0"0"-213,0 0-74,0 0-24,0 0-10,0 0-2,0 0 1,-13 106-13,13-65 13,0 2 2,0-4 10,9 0-11,1-1-105,-1-7-109,5-14-454</inkml:trace>
  <inkml:trace contextRef="#ctx0" brushRef="#br0" timeOffset="126690.6383">21299 3991 1101,'0'0'296,"0"0"-30,0 0-55,0 0-112,0 0-73,0 0-23,111-24-3,-70 41-7,-2 7 5,-8-1-73,-9 5-49,-10-2-32,-12-1 44,0-1 1,-9-2 11,-9-4 22,-1-5 23,0-5 45,5-4-7,5-3 17,3-1 17,5 0-17,1 0 32,0-7-3,1-4 24,16-3-28,2 2 10,2-1-15,1 2-20,-4 0-9,-4 7 9,-5 0 40,-5 3-40,-1 1 0,-3 0-5,0 0-40,0 5 34,0 7 3,0 5 7,0 4 1,0 1 9,0 2-8,0 1 2,19 11-3,1-8-93,2-8-163</inkml:trace>
  <inkml:trace contextRef="#ctx0" brushRef="#br0" timeOffset="127032.362">21950 4263 1370,'0'0'292,"0"0"-181,0 0-61,0 0-25,0 0-25,0 0-44,0 0-136,-24 29 110,-1-12 21,-5 2-9,-1 0 31,3 1 27,4-4 0,9-2-7,6-2-3,6-4 3,3 0-4,0-2-34,2-3-36,12 2 78,7-2 3,3 0 71,3 0-10,3-2-52,-3 0-9,-4-1-49,0 0-2,-9 0-246,-4 0-206</inkml:trace>
  <inkml:trace contextRef="#ctx0" brushRef="#br0" timeOffset="127305.7197">21952 4275 593,'0'0'809,"0"0"-561,0 0-40,0 0-21,0 0-99,0 0-88,0 0-22,0 0-111,0 13 8,0 4-35,0 0 10,0-1 42,0-5 40,-2-3-19,-2-4 54,3-2-93,-8-2-1,-1-3 85,0-10-49</inkml:trace>
  <inkml:trace contextRef="#ctx0" brushRef="#br0" timeOffset="127843.4847">21709 4215 916,'0'0'350,"0"0"-95,0 0-108,0 0 30,0 0-56,0 0-78,0 0-20,70-52-23,-43 47-13,2 3-16,1 0-12,-3 2 19,-7 0 22,-4 4-6,-4 9-16,-6 4-55,-3 5-1,-3 3-22,-7 3-11,-15-3-17,-7-2 43,-4-2-12,0-6 50,6-3 40,8-4-13,5-4-5,9-1-57,5-2 40,0 1 42,0-1 45,11 2-5,3 2 28,2 0 51,-2 4-57,0 3-55,-1 5-7,-3 5 0,0 5-11,-4 1 11,-1 0 22,-5-2-13,0-2-9,0-7-2,-3-5 1,-6 0-22,-3-6-6,-3-4-32,-4-2 35,-4 0 24,-14-20-9,6 0-76,7-3-153</inkml:trace>
  <inkml:trace contextRef="#ctx0" brushRef="#br0" timeOffset="128083.4382">22356 4217 1300,'0'0'581,"0"0"-502,0 0-48,0 0 48,0 0-57,0 0-22,0 0-36,25 16-35,-8-7 25,7 1-96,6 0-30,17-4-57,-6 0-86,-7-6-244</inkml:trace>
  <inkml:trace contextRef="#ctx0" brushRef="#br0" timeOffset="128264.3361">22436 4138 963,'0'0'363,"0"0"-222,0 0-112,0 0-29,0 0-11,0 0-4,0 0 9,-31 97 6,26-53-1,3-2-19,2 7-75,0-11-60,0-12-145</inkml:trace>
  <inkml:trace contextRef="#ctx0" brushRef="#br0" timeOffset="128692.8331">22759 4207 1106,'0'0'285,"0"0"-90,0 0-33,0 0-67,0 0-95,0 0-48,0 0 16,81 31-27,-53-6-22,-9 1 36,-2 3-2,-11-2-1,-6-4-48,0 0 14,-10-5-27,-6-2 25,1-5 39,2-2 25,5-6 20,4-3 1,4 0 10,0 0 98,3-12-49,16-2 6,9-3 6,5 0-72,2 0 0,-7 3 26,-8 6 38,-10 1 61,-4 7-62,-6 0-58,0 0-5,0 4-88,0 10 32,-9 4 19,-4 4 25,-1 3-16,6-2 26,1-1 4,7 3 2,15 5-4,15-5-84,9-8-198</inkml:trace>
  <inkml:trace contextRef="#ctx0" brushRef="#br0" timeOffset="128931.5916">23397 4489 1279,'0'0'222,"0"0"-83,0 0 92,0 0-121,0 0-92,0 0-18,0 0-50,-36 34-22,8-14 48,-5 7-15,-4 2 26,3-1-47,5-1-29,8-3-33,8-2 20,10-2-36,16-1 1,16-4-21,10-6 24</inkml:trace>
  <inkml:trace contextRef="#ctx0" brushRef="#br0" timeOffset="129137.5782">23492 4529 1207,'0'0'382,"0"0"-177,0 0-68,0 0-66,0 0-71,0 0-13,0 0-23,-7 74 27,6-28 9,1 8 0,0 4-8,0 5-71,0 7-102,-5-14-150,-2-20-981</inkml:trace>
  <inkml:trace contextRef="#ctx0" brushRef="#br0" timeOffset="129621.0237">19586 4761 1164,'0'0'406,"0"0"-259,0 0-27,0 0 19,0 0-20,93 2-60,38 6-24,40 4-4,31 5 12,8 4-3,-2 2-40,29 5 9,28 8-9,29 7 11,37 6-9,33 5-2,25 1-10,26-6-2,4-3-46,-21-8-48,-45-9-63,-76-9 62,-95-15 40,-80-5-18,-59 0 85,-27-3 66,-10-10 22,-6-6-55,-28-9-33,-62-4-155,-44-1-72,7 8-12,17 7-427</inkml:trace>
  <inkml:trace contextRef="#ctx0" brushRef="#br0" timeOffset="130017.8955">22119 5260 975,'0'0'412,"0"0"-201,0 0-110,0 0 53,0 0-35,0 0-18,0 0-51,22-10-26,-11 10-8,-4 0-16,-1 0-58,-6 0-82,-2 0-24,-21 4-52,-29 13 108,-6 0 95,-16 6 1,-3 2 12,13 0 0,-2 0 1,12 0 1,12-2 6,13-4-8,11-5-1,10-5 0,8-1-15,6-3 16,24 1 39,33 2 88,46 0-18,40 2-56,10-3-53,-20-7-56,-52 0-156,-44-3-354</inkml:trace>
  <inkml:trace contextRef="#ctx0" brushRef="#br0" timeOffset="130210.4868">22134 5400 732,'0'0'1100,"0"0"-853,0 0-180,0 0-17,0 0 107,0 0-117,0 0-40,6 14-34,6 30-20,1 36 46,-7 42 7,-6 24-81,-13 16-45,-5-17-97,4-43-142,14-34-275</inkml:trace>
  <inkml:trace contextRef="#ctx0" brushRef="#br0" timeOffset="131162.0418">19995 12211 479,'0'0'87,"0"0"-58,0 0-16,0 0 324,0 0-55,0 0-42,-5 0-26,3 0-20,2 0-19,0 0-54,32 0-37,49 2-38,55 6-46,25 1-68,-3-4-96,-51-5-76,-55 0-631</inkml:trace>
  <inkml:trace contextRef="#ctx0" brushRef="#br0" timeOffset="131343.3088">20032 12409 660,'0'0'815,"139"3"-726,-15 4-89,12-4-80,-28-2-109,-32-1-705</inkml:trace>
  <inkml:trace contextRef="#ctx0" brushRef="#br0" timeOffset="133977.5616">18733 4649 766,'0'0'581,"0"0"-468,0 0-74,0 0 47,0 0 13,0 0-62,0 0-37,0 0-19,0 0 3,6 0-45,51 0-74,-2 0-148,12 0-81</inkml:trace>
  <inkml:trace contextRef="#ctx0" brushRef="#br0" timeOffset="134186.6628">19828 4780 1126,'0'0'176,"0"0"-108,0 0-10,0 0-20,0 0-38,0 0-177,164-21 119,-27 53-78,21 7 107,-32-5-36,-31-7-153</inkml:trace>
  <inkml:trace contextRef="#ctx0" brushRef="#br0" timeOffset="134345.9707">20578 4920 1530,'0'0'203,"0"0"-126,0 0-77,0 0-3,101-38-208,-71 38-496</inkml:trace>
  <inkml:trace contextRef="#ctx0" brushRef="#br0" timeOffset="147624.9606">16414 8986 451,'0'0'72,"0"0"82,0 0 11,0 0-65,0 0-63,-91-85-12,65 62 11,3 0 56,-2-1 5,2 1-59,0 3 3,2 4-12,-4 1-3,-5 4-19,-6 0-6,-7 3 7,-3 5-8,-8 1 0,-7 2 1,-8 0 6,-19 10-6,-23 14-1,-24 14 13,0 8-12,21-2-1,35-6 9,32-10-9,7 0-6,-5 6 6,-5 10-2,-5 4-7,4 5 9,6 5 0,3 15-8,7 16 7,10 16-11,12 10 12,13-5 0,10-7 11,20-10-11,16-2 0,12-6-7,12-5-48,12-7 4,4-8 11,1-4 27,-2-8 3,-12-14-5,-13-9 5,11-5 10,-9-8-87,0-4 25,20-5 62,-1-8 10,26-24 10,13-17-1,-23-5-1,-23 0-18,-5-15 0,-5-16-22,2-20-40,-2-16 62,-17 3 10,-13 6 62,-8 1 67,-6-1-13,-10-7 96,-10-7 45,-16-7-81,-31-4-108,-35-2-54,-42 0-24,-55-2-42,-50 3-58,36 35-123,11 14-152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09:11:23.9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17977 17082 192,'0'0'971,"0"0"-699,0 0-151,0 0-5,0 0-41,0 0-75,12-17-98,-12 38 0,0 25 61,-9 24 34,-24 33 3,-14 19 7,-9 9 19,-5 5 11,4-3-8,11-12-2,15-27-9,17-35-11,13-31 0,1-20-7,40-18-30,-1-13-139,6-11-190</inkml:trace>
  <inkml:trace contextRef="#ctx0" brushRef="#br0" timeOffset="232.9376">18395 17331 1249,'0'0'267,"0"0"-186,0 0-34,0 0-46,0 0 8,-39 89-2,21-40-5,-6 2 9,2 2 5,8 2-14,4-4-2,7-4 1,3-4 8,1-7-9,12-6-107,-2-9-152,-3-11-868</inkml:trace>
  <inkml:trace contextRef="#ctx0" brushRef="#br0" timeOffset="428.2712">17819 17705 720,'0'0'306,"0"0"-152,0 0 12,0 0-50,0 0-10,168 81-12,-44-74-59,-5-7-35,-8-13-25,-46-10-135,-39 6-465</inkml:trace>
  <inkml:trace contextRef="#ctx0" brushRef="#br0" timeOffset="600.1072">17796 17926 459,'0'0'309,"0"0"-202,0 0 18,0 0 8,0 0 43,106 68-31,37-68-51,32-4-28,14-21-26,-5-9 6,-63 11-46,-23-2-286</inkml:trace>
  <inkml:trace contextRef="#ctx0" brushRef="#br0" timeOffset="1267.9082">19695 17665 988,'0'0'524,"0"0"-389,0 0 5,92-53-18,-72 37-59,-8 1-21,-10 2-34,-2 3 37,-17 5-17,-16 5-28,-27 0 0,-2 17-9,-11 15-3,0 6 11,18 3-4,3 4 4,20-2-47,22-7-13,10-5-53,19-9 18,23-11 59,23-11 11,3-11 0,6-18 21,1-14 4,-17-7 1,0-7-67,-18-2-5,-16 4 41,-23 9 15,-5 6 16,-32 10 77,-16 11-49,-7 8-2,-3 6-16,7 5 11,12 0-7,13 9-5,15 4-9,15 3 0,3 1 0,28 2 8,33-1 25,47-9 14,56-9-9,26-3 3,-4-26 10,-34-9 15,-61 4-19,-38 2-41,-31 6 13,-18 3-10,-7-3 9,-7-1 29,-16 2-2,-15 11-29,-12 14-16,-10 3-5,-16 46-12,-13 44 16,-10 50-7,3 32-8,18 10 15,20-14 1,19-35 0,12-35 0,11-31-17,1-27-39,3-14-3,-14-9-61,3-3-155,-1-13-131</inkml:trace>
  <inkml:trace contextRef="#ctx0" brushRef="#br0" timeOffset="1423.521">19744 17890 1092,'0'0'277,"0"0"-165,0 0-47,0 0 4,84-46-49,-48 42-8,12 4-1,26 0 5,28 0 34,24 0-5,10 0-45,-32 0-50,-27 0-230</inkml:trace>
  <inkml:trace contextRef="#ctx0" brushRef="#br0" timeOffset="3333.088">21540 17615 1420,'0'0'381,"0"0"-192,0 0-1,0 0-28,0 0-114,0 0-46,-80-76 0,47 60-2,-4 8 1,-4 5-9,0 3 10,0 8-9,4 17-16,3 12 1,7 10-8,8 9-13,12 3 4,7 0-23,17-4 0,19-16 14,26-15 6,34-24 44,34-22 3,13-37 25,-6-20 13,-19-14 9,-27-5-40,-18-3-10,-24 1-65,-20 18-12,-19 22 27,-10 24 50,0 14 79,0 5 18,-2 8 24,-9 9-121,-14 22-21,-21 45-101,-18 37 75,-3 14 46,13-2 1,24-15-1,20-18-5,10-2 6,0-14-1,9-9 0,5-14-7,4-11 8,11 3 1,7-5 15,9-4-2,5-16-14,1-11 3,0-6-3,-5-20 0,-5-3 18,-7-1 7,-7 2-10,-10 9-7,-7 9 22,-7 6-25,-3 4-5,0 0-41,0 0-13,0 8 6,-9 8 23,0 2 3,1 1 3,2-3 10,2-2 9,4-5-1,0-4-6,0 0 7,0-5 0,0 0 0,0 0 12,9-5 32,4-6-15,2-3-14,1 5-5,-4-1-10,0 4 0,-6 6-15,-3 0-3,2 2 1,-2 13-5,0 4-41,4 6-5,-3 0 32,1 0 20,0 1 15,7-2 1,1-3-1,2-3 1,10-8 10,3-7-2,7-3 17,5-13 5,5-16-11,3-11 12,4-13-18,-2-5-5,-2-3 0,-9 2 0,-9 11 3,-12 12 60,-8 14 30,-6 12-39,-2 5-22,-2 5-40,0 0-51,0 20-53,0 8 54,-9 6 34,-4 5-1,-1 0 9,-1-3-2,3-9-3,-2-4 11,2-7-28,-5-2 3,0-4-37,-3-3 16,5 0 21,2-2-25,5 0-50,4 1-1,4-1 39,0 6 17,0 2 46,12 1 1,1 2 6,0-2 17,5-1-4,2-8 5,2-1 20,5-4 20,4-4-20,4-11 40,6-14 2,2-7-26,14-22-3,9-24-22,3-24-35,-4-9 0,-15 6-6,-18 26-4,-13 27 10,-8 23 13,-5 7 50,-1 7 0,-1 4 16,-3 4-46,-1 9-33,0 2-2,0 9-45,-16 19-36,-17 25 52,-14 25 31,-9 29 1,2 4-1,16-8 0,14-22 5,13-26-5,9-13-1,2-3-8,0 4 9,13 2 0,11-3 7,8-9-7,9-16-32,6-11 32,3-6 10,2-12 3,0-18-1,-2-11-5,-3-8 7,-8-3-3,-8 1-10,-8 9 1,-10 6 8,-8 11 2,-5 9 4,0 7-4,0 3-12,0 6 0,-8 0-41,-2 0-19,-1 8 25,-1 2 19,6-1-20,5-1-27,1-4-27,0 2-14,12-4 72,9 2 32,8 0 15,3-1 4,4 0-11,-7 0 15,-4 1 2,-9 4-8,-6 4-17,-8 7 1,-2 8 7,0 7 8,-18 8-5,3-1-4,-3 0-7,6-3 0,2-8 0,8-8 1,2-8 0,6-7 11,15-7 6,12 0 27,16-18-17,10-11-5,9-17-7,14-17-1,-12-1 0,-7 0-14,-11 1 6,-24 22 4,-4 5 81,-12 14 20,-8 12-56,-4 9-34,0 1-22,0 10-60,-9 16-32,-5 12 73,-2 8 18,0 7-8,6 1 7,2 1 2,4 1-1,-2 0-15,3-13-154,-3-16-430</inkml:trace>
  <inkml:trace contextRef="#ctx0" brushRef="#br0" timeOffset="3497.5414">23192 17645 1428,'0'0'377,"0"0"-286,179 39-91,-74-15-3,-3-2-475</inkml:trace>
  <inkml:trace contextRef="#ctx0" brushRef="#br0" timeOffset="5400.3875">2807 6592 1373,'99'5'255,"13"-4"-206,7-1-28,-14 0 30,-19 0 26,-12-3-40,-15-4-14,-16 3-2,-16-2-20,-6-1-1,0-10 0,-5 2-121,-15-2-449</inkml:trace>
  <inkml:trace contextRef="#ctx0" brushRef="#br0" timeOffset="5723.8672">3352 6449 1506,'0'0'397,"0"0"-287,0 0-81,0 0 73,0 0-18,0 0-59,0 0-25,0 35-25,0-4 16,-5 27 6,-3 27 2,-9 27 0,-2 10-7,-4-3 8,-9-10 0,4-29-1,1-15 0,1-24-42,-1-11-25,-6-6-15,-6-7 42,-7-11 41,-3-6 39,-3-23 52,-18-29-26,-30-43-65,18 8-59,6-2-520</inkml:trace>
  <inkml:trace contextRef="#ctx0" brushRef="#br0" timeOffset="6421.8287">1164 8090 1728,'0'0'305,"0"0"-221,0 0-60,0 0 30,0 0-51,0 0-3,0 0-107,31 58 41,-31 15 53,3 3 13,-3-5 6,0-12-5,0-21 7,0-4-8,6-5 0,7-17 1,7-12 5,10-12 53,19-35 34,21-39-58,18-35 27,6-15-31,-20 18-31,-26 37-124,-24 41-1,-13 20-23,-9 9-64,-6 20 82,-14 11-202,-10 11 92</inkml:trace>
  <inkml:trace contextRef="#ctx0" brushRef="#br0" timeOffset="6620.2977">1459 8283 1512,'0'0'405,"0"0"-277,0 0-78,0 0 150,0 0-89,100 6-54,-57 1-32,2 3 9,0 4-34,-5 4-21,-6 8-121,-7-7-178,-15-7-652</inkml:trace>
  <inkml:trace contextRef="#ctx0" brushRef="#br0" timeOffset="6830.7422">1966 8071 1298,'0'0'856,"0"0"-700,0 0-61,0 0 141,0 0-75,0 0-119,0 0-42,66-39-75,-41 27-41,5-10-133,-6 5-58,-8 1-264</inkml:trace>
  <inkml:trace contextRef="#ctx0" brushRef="#br0" timeOffset="7021.2371">2159 8210 884,'0'0'227,"0"0"-68,-5 75 37,4-52-87,1-4 7,0-7-68,0-2-26,0-4-1,0-3-5,0-3 9,0-5-3,6-16-22,31-41-190,-4 5-70,1-5-102</inkml:trace>
  <inkml:trace contextRef="#ctx0" brushRef="#br0" timeOffset="8621.4687">2400 8026 696,'0'0'385,"0"0"-278,0 0 14,8 92-17,-8-52-17,0 5-19,0-2-24,0-3-12,0-5-16,-2-7-1,-1-9-8,3-6 11,0-8-8,0-3 13,0-2-8,0 0 26,0-17-18,0-10-23,5-9-79,7-5 31,4-2-31,-2 1 27,8 8 52,-7 8 26,-5 8 12,-1 7 17,-6 6 31,0 5-37,0 0-49,0 2 5,4 10-5,1 3 27,-2 0-20,2 1-6,0-3-1,-2 0-2,0-2 1,-1-6 0,-2-2-17,0-3 8,4 0 10,1-3 12,1-9 7,4-1-12,-4-1-4,-3 6 35,-3 5-16,-3 3-13,0 0-5,0 0-4,3 6-19,0 9-15,4 10 34,1 3 0,2 5 6,5 3 5,0-4-10,2-2-1,8-6 1,3-5 8,11-12 16,22-7-10,30-17 16,24-34-2,-8-9-9,-8-19-20,-31 12 0,-38 19-102,-6 7-37,-24 21 104,0 4 35,-10 2 108,-15 4-72,-2 10-28,-9 0-8,-3 19-13,-4 13-5,1 9 11,6 9 5,14 1 2,13-1-9,9-3-82,20-8 29,19-7 48,15-9 1,10-10 13,6-13-19,6 0 18,2-24 1,-1-10 10,-2-11 9,-6-7-8,-17-2-3,-16 5 5,-23 6-13,-13 10 30,-15 9 49,-13 8-51,-3 10-18,-2 6-10,-3 7-5,2 20-5,1 7 8,3 9 2,9 0 0,12 0-30,9-3-62,0-4 9,17-8-14,8-7-28,9-10-11,5-11 56,-1 0 28,0-19 52,-2-7 7,-5-8 86,-4-5-14,-6-2-59,-9 2-19,-2 8 30,-10 9 110,0 12 72,0 6-91,0 4-97,0 1-25,0 19-102,0 13 55,0 7 35,0 10 12,0 1 1,6-3-1,3-7 0,6-9-20,0-10-3,3-9 5,0-10 18,3-3 32,1-16 40,6-13-18,1-10-28,-4-8-26,1 0-74,-7 5-45,-7 9 111,-6 13 8,-3 10 102,-2 10-69,-1 0-33,2 8-48,0 14 13,3 10 34,0 6 1,-1 0 0,1-1 0,0-1 1,-2-7 1,-1-7-1,4-7-1,-3-9 6,2-6-6,1 0 0,8-13-1,3-10-6,3-10-57,6-3 48,1-5-58,0 4-235,-3 6-63,-8 10 372,-2 10 98,-7 11-46,-4 3-43,-2 17 55,2 13 44,0 6-30,0 7-46,2-3-4,5-2-21,1-7 18,1-10 60,4-10-34,7-9 26,2-5 88,12-19-57,3-17-57,11-23-41,7-22-10,-5 0-67,-12 10-120,-8 12-1,-18 23 100,-3 6 88,-3 7 167,-6 16 34,-2 7-176,1 16-25,-1 15-19,-1 13 19,0 20 3,-1-2 17,-17 3 17,-8 2 17,-12-13-14,-21 8-10,-51-7-30,13-16-108,-4-15-716</inkml:trace>
  <inkml:trace contextRef="#ctx0" brushRef="#br0" timeOffset="9947.5208">1905 8457 1416,'0'0'551,"0"0"-478,0 0-73,0 0-15,0 0-7,0 0 6,0 0 7,22 96-1,-22-51 9,0 9-5,-6 16 6,-10-4 14,-2-1-13,2-4 21,5-19-9,5-1-4,6-10-8,0-6 10,12-6-9,12-6 8,18-5-10,24-8-29,29-13-21,0-14 2,-9-4 29,-18-1 4,-28 8 14,-4 0 1,-9 2 11,-9 8 16,-15 8 27,-3 3 10,0 3-34,0 0-26,-7 0-4,-4 14-28,-7 7-5,-2 8 18,3 3 0,4-3-27,9-3-30,4-5-11,0-8-33,12-3 38,8-9 48,5-1 30,5-3 7,1-15-2,3-6-5,-1-5-7,-6-4-18,-2 0 2,-11 3-51,-8 8 54,-6 5 20,0 7 64,-20 5-22,-8 5-35,-3 0-7,-5 9 5,3 7-5,5 1-1,8 0 0,9-5-9,9 0-29,2-7-61,18-3 21,16-2 66,11-2 0,9-15-7,9-3 20,5-3-8,-1 0-41,0-3 35,-9 6 14,-10 3 33,-15 5-8,-15 5 1,-13 2 7,-5 3 61,0 2-31,0 0-31,0 0-25,0 0-7,0 9-21,-2 11 3,2 5 9,0 8 9,0-2 1,0 2 11,12-2-1,-2-5 1,-1-4-5,-2-3-6,-7-5-1,0-2-1,-7 0 1,-12-2 10,-2-3 3,-1-3 5,2-3-17,5-1 15,5 0-9,4 0 1,-1-2 5,7-3 38,0 0 13,17-1 12,10-5-76,12-5-3,7-2 3,5-5-9,6-2 6,-2-5-17,-3-1 14,-6-1 6,-10 0 11,-10 7-1,-7 6-9,-13 7 49,-5 7-13,-1 5-21,0 0-16,0 4-15,0 14-46,-3 10 42,-1 9 18,-4 7 2,5 0 7,3-1-8,0-2 2,0-4 8,0-2-10,-8-6-1,-41 3-56,-3-6-85,-15-6-398</inkml:trace>
  <inkml:trace contextRef="#ctx0" brushRef="#br0" timeOffset="10372.5502">1832 9902 1390,'0'0'393,"0"0"-276,0 0 2,0 0 33,0 0-53,-27-92-25,18 65-47,-4-1-26,-1-1 0,-2 5-1,2 4-8,-2 6 7,0 7-14,2 7-4,-2 0-42,-5 35-16,-4 31 36,5 38 31,7 20-1,10 4 11,3-7 0,0-22 0,1-7 6,-1-15 2,0-19-8,0-14 0,-10-10 0,-11 4 0,-9 1-14,-37 10-97,7-13-165,2-12-354</inkml:trace>
  <inkml:trace contextRef="#ctx0" brushRef="#br0" timeOffset="10584.1942">1641 9947 1748,'0'0'283,"0"0"-218,82-36-52,-58 28-10,-5 3-3,-5 5-167,-1 0-125,8 0 46,-2 0-48,2 0-739</inkml:trace>
  <inkml:trace contextRef="#ctx0" brushRef="#br0" timeOffset="10986.8204">2136 9777 342,'0'0'1404,"0"0"-1227,0 0-130,0 0-12,0 0 84,0 0-61,0 0-46,0 22-12,0-6 0,0 7 0,0 5 3,2 3 3,1-1-5,-2-4 5,2-2-6,0-7-1,2-4-16,-1-3-15,-2-4-6,2-5 8,2-1-27,2 0-25,8-8 53,5-11 14,14-6-17,0-2-28,-2 1 60,-8 9 4,-10 7-2,-7 6 15,-3 4 18,-3 0-5,-1 0-20,2 6 19,0 8 5,2 3-12,-1 3-1,-1 2-13,-1 0-1,1 0-7,-3 10 0,0-6-113,-5-5-367</inkml:trace>
  <inkml:trace contextRef="#ctx0" brushRef="#br0" timeOffset="11178.6776">2223 10318 1676,'0'0'525,"0"0"-433,0 0-5,0 0 29,0 0-42,82-14-74,-21-5-81,-7 2-232,-11 0-682</inkml:trace>
  <inkml:trace contextRef="#ctx0" brushRef="#br0" timeOffset="11301.5006">2673 10336 1687,'0'0'322,"0"0"-218,0 0 65,0 0-18,0 0-151,0 0-206</inkml:trace>
  <inkml:trace contextRef="#ctx0" brushRef="#br0" timeOffset="17773.5696">6611 3050 491,'0'0'11,"0"0"294,0 0-155,0 0-110,0 0 7,0 0 50,-24-5-19,20 0-41,-1 0-18,1-2-3,-1 2 26,1-1-6,-1 2-35,-2 0 11,2-1-10,-1-1-2,-3 2-27,-2-2-28,-3 1-12,-1-1 57,2 1 9,-2-2 2,0 4 7,0 0-8,-3 2-6,2 1 6,-2 0 1,-5 0-1,-3 5 0,-4 9 0,-2 4 0,1 4 0,-2 4-8,0 5 6,-1 5 2,0 3-1,1 4 1,-1-1 0,7 1-16,6-1 16,5-3-7,8-1-5,4 0-30,4 3 13,4 1 22,15 4 4,8 3-17,6 1 8,9 1 11,7-4-4,2-2 5,9-7 1,4-9-1,4-14-7,-1-10-31,-1-5 38,-4-23 15,-3-15 51,-1-22 66,5-23-34,-8-24-61,-13-10-10,-23 1-27,-19 10-4,-19 13-6,-17 17-48,-28 8-37,7 23 9,3 16-123</inkml:trace>
  <inkml:trace contextRef="#ctx0" brushRef="#br0" timeOffset="18286.3644">2400 7178 514,'0'0'769,"0"0"-525,0 0-143,0 0-69,0 0 33,0 0 84,0 0-65,0-3-50,0 3-10,0-2-24,18-14 0,0-1-181,2-8-349</inkml:trace>
  <inkml:trace contextRef="#ctx0" brushRef="#br0" timeOffset="19015.88">6368 3756 214,'0'0'170,"0"0"-170,0 0-81,0 0-196</inkml:trace>
  <inkml:trace contextRef="#ctx0" brushRef="#br0" timeOffset="19328.5835">6368 3756 722,'19'-56'400,"-22"56"-103,2 0-205,-1 1-92,2-1-6,0 0-6,0 0 11,0 0-52,0 1-1,0-1-33,0 2-166,-1-2-619</inkml:trace>
  <inkml:trace contextRef="#ctx0" brushRef="#br0" timeOffset="19496.8839">6274 3757 857,'0'0'700,"0"0"-557,0 0-85,0 0-41,0 0 59,0 0-76,0 0-137,-6 0-134,6 0-114</inkml:trace>
  <inkml:trace contextRef="#ctx0" brushRef="#br0" timeOffset="21685.1659">12537 14774 438,'0'0'195,"0"0"-123,0 0 267,0 0-201,0 0-44,0 0-20,-72-76-22,62 67 2,0 4-9,2 0-16,4 0 26,0 1 57,2 2 34,-2-1-32,3 2-16,-2-1-37,0-1-26,0 1-4,2-1-13,-4 0-11,2-1-1,-2 2 1,0-5-6,-1 2-1,-4 0 1,1-3 5,1 0-6,-5 0 0,-1-1 0,-2-2-9,1 2 0,-5-1 3,1 2-6,1-1 5,-1 2 7,-2 2-2,-2-2-8,0 4 8,-4-1-14,0 1 1,-2 0 8,1 1 7,0 2-1,1 0 1,-1 0-1,-1 0 3,4 0-11,0 3 9,7 2 0,3-1-1,3 3-1,0 0 1,-1 3 1,1 2-6,-2 2 6,-2 3-1,-1 5 0,0 0 1,-2 3 0,2 2 1,-1 1 1,1-2-2,0 2 1,0 1 0,1-3-1,4 0 0,-1-3 0,6-6 0,1 0 6,0 2-5,2-2 17,-3 3-12,4 1 4,-2 1-9,2 1 0,0 0 7,2 1 1,1-1-9,0 1 0,0 1 0,0-2 0,5-2-1,5 1 0,0-2 1,2-1 1,1 0 0,1-2 5,-3-3-5,5 1 0,-4-2-1,4-1 0,-1-2 1,3-2-1,4 1-2,5-3 1,4-1 0,8-5-18,3 0 17,5 0-23,-2 0 9,1-6-10,-1-5 26,0-1-11,-3-2 11,-2-3 0,-1-1 0,-5 1 9,-3 1-9,-5-1 1,-5 2 10,-5-1-3,-2-1 2,-4 0 34,-1-7 76,-1-4-24,-1-4 10,-3-8-5,-2-1-22,-1-8-79,-1-1 0,0-1-14,-7 3-17,-8 4 16,-4 1 2,-6 7-84,-28-6-68,5 9-124,2 5-404</inkml:trace>
  <inkml:trace contextRef="#ctx0" brushRef="#br0" timeOffset="21898.2039">11979 14732 1030,'0'0'162,"0"0"-162,0 0-53,0 0 20,0 0 33,0 0 7,0 0 22,-12 5-29,-4-5-77,-2 0-168</inkml:trace>
  <inkml:trace contextRef="#ctx0" brushRef="#br0" timeOffset="22790.0724">11056 15507 1001,'0'0'306,"0"0"-118,0 0 15,0 0 14,0 0-1,0 0-42,0 0-89,-10 0-48,10 0-18,0 0 18,0 0 5,1 0-27,18-7-15,23-16 0,37-18-37,34-15-48,11 1 26,-18 9-24,-30 14-29,-37 15 29,-12 6 61,-8 1 22,-7 2 0,-7 3-53,-5 5-121,-42 0-122,1 0-68,1 0-445</inkml:trace>
  <inkml:trace contextRef="#ctx0" brushRef="#br0" timeOffset="23202.091">11575 15135 1553,'0'0'487,"0"0"-315,0 0-113,0 0 15,0 0-20,0 0-35,0 0-19,13-1-14,-6 1-8,4 0-24,6 0 18,5 4-43,3 4 27,1 3-37,-6 2 26,-1-1 29,-9 3 3,-4 4-9,-6 1 7,0 2 25,-12 0 0,-8 3 41,-6-3 24,-4 1-7,-2-4-11,0 0-16,3-5-31,7-3 8,6-4 9,8-5-17,5-2 12,3-7-12,0-17-3,14-13-49,11-12-4,26-44-55,-5 10-227,-1-1-819</inkml:trace>
  <inkml:trace contextRef="#ctx0" brushRef="#br0" timeOffset="24428.1165">3054 15054 64,'0'0'808,"0"0"-661,0 0-53,-85-37-20,74 31-41,8 0-8,3 2-25,0-2-138,15-1 14,6 1 14,0-3 94,1 3 16,-7 1 1,-4 1-1,-9 2 62,-2 2 167,0 0-22,0 0-49,0 0-47,0 0-49,0 0-28,0 0-14,0 0-18,0 0-2,2 0-2,14 3-8,11 5 10,15 2 10,29 4 2,37-1-12,53-3-25,33-4-10,24-6 9,9 0 10,1 0-4,10-3-42,5-3-9,7 3 45,-3-1 25,1 3-2,1 1 3,-6 0 0,1 0-6,-6 5-39,5-1-25,-6 1 25,-9-2 20,-10 5 25,-12-2 38,-13 4 24,-6-5-11,-8 0-19,-3-5-18,2 0 8,-4-6-16,-2-13-6,-10-2 0,-17-8-20,-19 2 7,-19 1 8,-22 7 5,-23 3 28,-15 7 5,-3-1-12,8 1-18,8-4-3,9 0-34,-4 2-4,3 0-5,-3 1 1,0 2 32,-4 2 9,-1 5 1,-6 1 14,-4 0 2,-9 7-16,-1 5-12,-4 4 3,-1 0 8,-2-2 1,-1 1 2,1-2-1,0-2 6,0-1-7,-1-3 1,0-2 0,1 0 0,2-5 1,1 0-1,3 0 3,4 0-4,4-5-65,0 0-167,0 1 62,-4-1-53,5 3 8,-12 1-42,-8 1 27</inkml:trace>
  <inkml:trace contextRef="#ctx0" brushRef="#br0" timeOffset="25060.4382">11135 14778 747,'0'0'317,"0"0"-92,0 0-12,0 0 0,0 0-61,0 0-89,0 0-44,-12-17-13,12 17-6,0 0-31,0 0-8,0 0 28,0 0-9,0 0 11,0 0 4,0 0 5,0 0 2,0 0-2,0 0 0,0 0 1,0 0 6,0 0-7,0 0-2,0 0-9,1 2-5,7 5-112,4 3 37,6 7 58,4 3 5,3 2 17,1 0 10,1-1 1,-3-2-1,-5 2 1,-5-1 0,-4 0-6,-9-3 5,-1 1 1,0-3 25,-13 0 9,-5-1 14,-6-1-5,-4 3-11,-5 0-5,-3 1-5,-2 1-1,1-1-13,3 0-2,6-2-5,3-3 0,8-2 7,1-3-7,10-2 4,1-2 1,4-3-5,1 0 15,0 0 6,0 0 5,0-7 88,0-6-39,1-4-6,8-8-12,4-4-5,1-5-43,2-7-10,-8-38-137,-5 9-235,-3 0-821</inkml:trace>
  <inkml:trace contextRef="#ctx0" brushRef="#br0" timeOffset="27948.3348">4213 14374 499,'0'0'662,"0"0"-485,0 0-102,0 0-8,0 0 8,0 0 24,10-10 9,-10 10-11,-4 0-17,-1 0-22,-2 0 28,-1 0-2,-5 0-46,-10-3-19,-8-1-2,-9 2-17,-7 1-5,-5 1 5,2 0 0,5 0 0,9 3-1,9-1 1,14 1 0,8-3 0,3 2-1,2-2-11,0 0-6,0 0-16,0 5-1,4 2-31,0 6 17,2 6 48,-3 6 2,0 5-1,0 2 1,-3 2 1,0 2 6,0-2-14,0-4 6,0-4-30,0-5-26,0-2-22,5-6-8,5-2 4,9-5-24,7-4-15,8-2 47,5 0 18,1 0 41,2 0 15,-5 0 0,-5 0 22,-9 0 21,-6 0 14,-10 5-16,-5 9 50,-2 6-38,-4 4-11,-13 3 9,-8 3 6,-7-2 3,-2-2-6,-5-6-16,0-8 38,-2-3-41,-1-6-7,-3-3 7,5 0-32,5-9-3,12-25-64,9 4-153,14-5-550</inkml:trace>
  <inkml:trace contextRef="#ctx0" brushRef="#br0" timeOffset="28302.3823">4762 14526 1438,'0'0'494,"0"0"-363,0 0-8,-99-9-81,42 14-5,-4 16-31,2 6 12,9 4-18,11 8-6,15 3-6,13 3 12,11 4-61,13-4-13,23-5-20,13-11-10,11-12-45,8-15-3,1-3 96,-3-24 56,-10-11 142,-12-7 29,-19-10-50,-17-13-22,-8 2 2,-17 0-5,-13 2-40,-7 18-33,-9 4-23,-23 20-107,12 13-187,10 7-653</inkml:trace>
  <inkml:trace contextRef="#ctx0" brushRef="#br0" timeOffset="29497.3852">13110 15163 901,'0'0'392,"0"0"-176,0 0-143,0 0 77,0 0-32,0 0-59,-54 0-11,17 9-48,3 9-34,0-1-332</inkml:trace>
  <inkml:trace contextRef="#ctx0" brushRef="#br0" timeOffset="30020.6305">13269 15342 1694,'0'0'509,"0"0"-429,0 0-36,0 0-29,0 0-15,0 0-12,0 0-83,0-9-52,0 9-67,0 0-90,-5 0 65,-5 3 11,1 5 123,-2 2 38,-1-1 5,7-1 38,-1-2 24,3-5 11,-1 0 82,2-1 73,1 0-5,1 0-29,0 0 17,0 0 23,0 0-49,0 0-29,16 0-53,25 0-18,36 0-8,41 0 4,25 0-11,11 0 3,-2 0-11,-12 0 0,-7 1 5,-24 2 1,-31 0-4,-33-3 0,-21 0-1,-10 0-1,-7 0 6,-6 0 25,-1-3 100,-14-5-45,-9-1-64,1-2-22,0 3-6,1 2-50,6 5-112,5-1-64,8 2-124,2 0-284</inkml:trace>
  <inkml:trace contextRef="#ctx0" brushRef="#br0" timeOffset="30403.6057">14401 15221 1081,'0'0'321,"0"0"-65,0 0-34,0 0-64,0 0-86,0 0-53,0 0-19,-9-5-30,18 13-29,6 5 3,8 5 17,4 2-58,2 0 11,3 0 49,-5-1 27,-5 1 1,-9 1 1,-6 2 0,-7 1 7,-2 2 1,-19 3 6,-6 1 9,-4-4 14,1-2-10,2-5-19,11-8 18,4-4-6,8-6 8,-1-1-1,4 0 37,-1 0 24,1-11 27,0-11-30,2-11-46,0-9 0,8-8-31,37-36-31,-3 11-135,2 6-359</inkml:trace>
  <inkml:trace contextRef="#ctx0" brushRef="#br0" timeOffset="31094.7727">15545 15495 816,'0'0'282,"0"0"-110,0 0 2,0 0 73,0 0-77,0 0-21,0 0 47,2-15-1,-2 10 15,0 0-24,0 2-47,0-1-82,1-1-57,7 1 0,7-3 0,12-2-17,28-3-31,36-2-16,39-3 3,26 2-3,8 4-38,1 0 15,-12 3 12,-8 2 20,-17 3-35,-27 2 23,-29 1 8,-24 0 33,-17 0 14,-4 0 6,-8 0 6,-5 0 0,-11 0-24,-3 0-33,-3 0 11,-12 4-9,-2 4 29,-3 2-24,1 0-114,3 1-11,5-2 15,6-4-226</inkml:trace>
  <inkml:trace contextRef="#ctx0" brushRef="#br0" timeOffset="31514.4558">17009 15282 694,'0'0'496,"0"0"-316,0 0-42,0 0 12,0 0-67,0 0-50,0 0 35,-15-24-2,13 24-40,2 0-14,0 0-12,0 11-27,0 5 27,0 4-15,9 4-89,3-2 49,7 1 8,4-3 30,5-1 8,2 0 3,0-3 4,-6 0 1,-3-3 1,-9 0-1,-11-1-8,-1 4 3,-6 2 6,-16 2 22,-5 3-3,-4-3 0,-2 1-10,5-7-8,4-3-1,7-4 2,5-5 8,2-2 6,2 0 48,2-6 12,0-10 75,1-7-51,5-7-75,0-7-14,21-8-11,14-8-62,40-25-50,-10 8-115,-4 11-451</inkml:trace>
  <inkml:trace contextRef="#ctx0" brushRef="#br0" timeOffset="32429.4627">18159 15402 772,'0'0'552,"0"0"-380,0 0 55,0 0 60,0 0-90,0 0-108,0 0-54,-10 0-4,10 0-17,1 0-2,14 0-12,21-2-37,37-6-6,49-1-11,29-5 6,17 2-39,-10-1-50,-21 5-37,-13 2-1,-15 3 99,-26 1 41,-24 2-20,-26-3-22,-19 0 53,-8-3 24,-6-2 113,0-3-113,-12-3-1,-8 2-38,-4-1 24,2 3 15,3 1 0,4 0 0,5 1 4,3 1-3,-2-4 5,3 3 8,1-3 47,2 1 11,0 1 50,0 3 21,2 2-14,-3 2-43,4 2-50,-2 0-36,-1 0-1,-2 7-18,-4 8 4,-2 8 15,0 2 0,3 2 1,6-1-1,2-2 0,4-2-1,13-2-17,8-3-5,2-3-8,0-5 15,-5 0 7,-7-4 2,-9-2-2,-6-2 8,0 1-5,-6 6 6,-14 3 6,-9 4 5,-8 5-9,-1 1 4,5-4-6,8-1 0,8-5-1,7-4 1,6-5 1,4-2 11,0 0 20,0-12 99,0-14-38,10-14-74,-1-13-19,-7-42-65,-2 9-180,-2 7-711</inkml:trace>
  <inkml:trace contextRef="#ctx0" brushRef="#br0" timeOffset="33319.5766">11803 14768 561,'0'0'156,"0"0"-112,0 0-29,0 0 7,0 0 16,0 0 147,0 0-94,0 25-44,2-25 52,-1 1 10,-1-1-8,0 0-56,0 0-24,0 0-13,0 1 7,0 1-15,0 3-12,0 12-103,0-2-50,0 0-130</inkml:trace>
  <inkml:trace contextRef="#ctx0" brushRef="#br0" timeOffset="33519.4807">12040 14916 1250,'0'0'273,"0"0"-184,0 0-89,0 0-24,0 0-130,0 0-112,0 0-291</inkml:trace>
  <inkml:trace contextRef="#ctx0" brushRef="#br0" timeOffset="33693.5457">12040 14916 1038,'-25'-15'229,"24"15"-229,-1-1-157,1 0-64</inkml:trace>
  <inkml:trace contextRef="#ctx0" brushRef="#br0" timeOffset="34273.9681">11563 14616 576,'0'0'207,"0"0"-128,0 0-5,0 0 14,0 0-45,0 0-25,0 0-17,12 0-1,-11 0 1,-1 2-7,0-2 3,0 0-3,0 0 6,0 0 13,0 0-12,0 3-2,0-1-5,0 1 4,0 0 0,0 0 2,0-2 7,0-1-6,0 0 55,0 0 40,-3 0-31,0 0-29,2 0-1,1 0-4,0 0-30,0 0-1,0 0 10,0 0-9,0 0-1,0 0 10,0 0 13,0 0-8,0 0-15,0 1-102,3 7-83,0-3 17,0-1-128</inkml:trace>
  <inkml:trace contextRef="#ctx0" brushRef="#br0" timeOffset="34566.1563">11578 14487 679,'0'0'377,"0"0"-259,0 0-92,0 0-26,0 0-20,0 0 14,0 0 6,-18 36 1,18-23 0,0-1 5,0-1 3,0-2-8,0-4 12,0 1-7,0-1 5,0 4-4,0 2 5,-17 3-12,-1 1-107,2-3-811</inkml:trace>
  <inkml:trace contextRef="#ctx0" brushRef="#br0" timeOffset="36965.4594">11432 14533 925,'0'0'178,"0"0"-103,0 0-21,0 0 78,0 0-73,0 0-49,0 0-10,0-1-14,0 1 8,0 1 4,0 3 2,0 2 0,0-1-1,3 2 0,0 3-1,0 0 1,2 4 0,1 1 1,4 4-1,4 3 1,3 1 0,5 0 0,3 3 0,4-6 9,2 1 21,2-2 13,0-3 7,0-1-13,-1-1 8,0-2-13,1 4-4,0-2-15,2 4-12,2-1-2,1 0 2,-1-3-1,2 3 11,-1 1-11,-3-4 0,-5 4 10,0-4-10,-8 0 0,2-5 1,-2 4-7,0-3 6,1-2 0,1 0 11,4 1-5,1-3-6,3 1 0,3-2 1,-1-1 5,5-1-4,-2-2 44,-1 0-18,0-1-5,-3 0-11,-2 0-5,-1 0-1,0 0-5,-2 0 5,-1 0-5,0 0 8,-1 0-9,1-1 0,-2 0 0,0 0-2,-2-1 2,-2 1 0,-6-2-1,1 0 1,0 1 0,1-3 0,4 1 0,-3-2 0,3 2-2,0-1-10,0 2 4,3-2-1,1 1 8,0-1 1,2 0-1,0 0-7,-1 1 8,-3-2 0,1 4 0,-3-2-2,-3 1 2,0-2 0,-5 2 1,2-2 0,-3 1-1,3-1 0,0-1 0,0 2 0,-2 1-1,-2-1-24,1 2-31,-3 0-1,0-1 12,2 3-15,0 0-44,2 0 9,-2 0-16,1 0-28,-1 0 35,-1 0 34,-3 0-2,-2 0 49,-1-2-67,-4 0 56,0-1 34,0 2 154,0 1-8,0-2-43,0 2-29,0-2 7,0 1 10,0 0 20,0-2 15,-4 0-11,1-1-30,0-1 4,-2-3-17,-1 2-42,-1-1-4,-1 1-13,-2 2-13,-4 1-12,-7 0-1,-8 3 2,-6 0 3,-5 0-1,-2 0 8,2 0-12,4 0-3,1 0 3,5 0 5,0 6-5,0 1 13,-1 3 2,-2-1-2,0 4 0,0 0 0,0-1-1,2-1 1,2 0-3,1-2 3,2-1 1,-4-1 0,0 1 1,-3-4-2,-1 0 0,-2-2 0,-2-1-6,-3 0 15,-2-1-7,-5 2-2,2-2-8,-4 0 8,4 0-1,0 0 1,3 0 1,1 0 8,3-3-8,5-1 7,4 0 12,-1-2-8,-2 3-10,-3-1-1,-5-3-1,1-1 1,-3-3 1,-1-3-1,0-4 9,0-4-9,2 0-1,-2-1 1,6 1 8,-1 0-7,4 5 9,3 1-1,3 0 2,1 2-12,4-1 0,0 3 1,1 1-1,1-2 8,-1 1-8,-3-2-3,1 1 3,-3-1 0,1 2-14,-1 1 14,2 1 0,1 2 3,1 0-6,2 0 6,5 3-6,0-1 10,7 1-14,0 2 7,1-1-1,0-3 1,1 2 0,-2-2-1,1-2 1,0 1 3,-3 0-3,3-2-10,0 1 2,2 1 7,0 1 0,1 0-19,1 1-6,2 2 3,0 0 22,1 1-6,1 3 6,1 0 0,0 0 0,0 0-11,0 0-32,0 11-48,0 3 61,0 5 12,7 0-1,6 0-18,1-1-16,4-1 12,5-1 14,2-1 13,3-1 15,5 0 0,1 2 12,5 0-9,1 0 10,2 1-6,3 1-5,1 1 7,5-2 2,4 0 4,1-1 15,4 0-2,0-2 1,-2-1-19,-1-1 9,-3 0-10,-5 0 6,-6-3-8,-2 2-5,0-5 0,-2-1-1,-2 0-1,5-5 6,0 0-5,3 0 0,5 0-1,5 0 11,6-7-8,4-2-3,0-1-1,0 0 0,-6 1 1,-5 2 0,-11 1 8,-4 0-2,-5 2-6,-3 2 0,-1-1-2,0 1 2,0 0 0,3 2-5,1-3 4,2 3 1,1-3-1,0-2-33,-1 2 28,-4-3 5,-3 4 0,-2-2-3,-3 1 4,-1 1 1,5-1-1,0 3 0,5-2 1,0 0-1,0 2-12,1-1 12,-1 1 7,-4 0-7,1-2-7,-5 2 0,-5-1-28,-2 0-48,-6-1 9,-3 1-44,-3-2 18,-5 1-46,-1 0-224</inkml:trace>
  <inkml:trace contextRef="#ctx0" brushRef="#br0" timeOffset="37611.8159">13620 14888 599,'0'0'254,"0"0"-158,0 0 12,0 0 48,0 0-53,0 0-61,0 0 0,-27 2 35,12-2-40,-10 0-10,-2 0-27,-7 1 3,-5 4 5,-2 0-3,0-1-5,-8 2 2,2-1-1,-6 1-1,-1 0 0,-7-1 7,-2-2-7,-4 2 1,-3-4 0,-3 2-1,-2-1-6,1 1-34,2-3 23,5 0 1,4 0 4,5 0 5,4 0 6,5 0-5,4 0 0,1-8 4,-1-1 1,1-5 1,-2-1 1,1-3 1,-1-2-1,1 0 5,0 1 9,1 1-4,0 3-3,2 1 2,6 0-9,1 2 10,6-1-10,5 2 6,3 0-6,4 3 0,6-1 1,-1 2 11,-3 0-6,1 1-7,0 0 1,-2 1-1,2 1 1,0 1 0,1 1 0,2-2 0,2 1 0,3 2 0,1 1 1,2 0-2,0 0-36,0 0-52,1 0-14,-1 0 24,3 1-2,0 2-118,0-2-382</inkml:trace>
  <inkml:trace contextRef="#ctx0" brushRef="#br0" timeOffset="38192.3183">12067 14362 929,'0'0'319,"0"0"-148,0 0-34,0 0-64,0 0 27,0 0 46,0 0-30,-42-71-27,41 71-46,-6 0-43,2 8-4,-6 13-13,-6 14 17,-10 21 0,-4 23-4,-5 23 4,1 10-1,10 1 0,8-2 1,10-14 1,7-4-1,0-4-1,7-5 1,9-16 0,1-15 0,-2-15 16,1-10-16,1 2-3,1-1 3,-1-1 0,-4-9-39,-8-8-4,0-3-12,-5-6 8,0-2 32,-9 0-76,-17 0-138,5-2-31,4-8-119</inkml:trace>
  <inkml:trace contextRef="#ctx0" brushRef="#br0" timeOffset="38835.5947">11501 15388 937,'0'0'221,"0"0"-156,0 0-49,0 0-9,0 0-5,0 0 40,0 0-3,20 48 7,-2-29 9,3 4-11,4 3-28,1 4 9,-1 3-14,2 3-11,-4-2-8,-1 3 7,-4-4 1,-3-4 0,-4-7 4,-5-5 3,-3-10-10,-3-3 4,0-4-1,0 0 28,0 0 177,-7-8-6,-5-8-48,-4-11-118,-1-7-4,-1-11-17,-1-7-12,0-7-1,2-3 1,1 3 13,4 6-13,4 12-6,3 11 6,5 13 8,0 8-5,0 7-3,20 2-78,13 0-19,15 10 71,10 3 8,20 0-52,-3 1 5,3-3 42,-3-3-4,-20-2 27,-6 1 0,-19 0-10,-17 1 9,-13 3-31,-15 9 32,-22 9 42,-15 10 34,-9 11-17,-5 3-14,3 4-20,7-2-12,11-4-12,9-3 0,15-5 1,21-6-2,0-13-103,17-14-462</inkml:trace>
  <inkml:trace contextRef="#ctx0" brushRef="#br0" timeOffset="39884.7535">11785 12763 876,'0'0'202,"0"0"-153,0 0-11,0 0 11,0 0-17,0 0 33,9 16 23,3-15 4,8-1 8,12 0 33,14-12-35,10-13-31,9-9 2,-4-11-37,-7-4-26,-9-2 4,-17 3-10,-13 7 8,-12 12 9,-3 8 102,0 10-30,-3 6-60,-1 4-20,-2 1-9,-6 8-15,-12 19-9,-18 25 15,-10 26-1,7 0 9,8-3 1,16-14-2,17-18-4,4 3 0,4 3-6,23-5-7,14-6-12,28-6-25,31-21 9,33-15 27,15-39 20,-7-27 12,-20-28 9,-33-11-21,-30-8-102,-28 6-108,-24 24 60,-6 26 150,-9 23 118,-6 8 24,-1 5 22,0 3 2,2 5-73,2 10-62,2 7-31,-11 35-31,-10 39 15,-2 45 14,6 15-6,19-3-3,8-32 11,14-38-15,7-17-4,6-10 18,6 2-15,14-2-11,6-5-14,30-29-15,-16 0-101,-9-21-240</inkml:trace>
  <inkml:trace contextRef="#ctx0" brushRef="#br0" timeOffset="40491.4105">13430 12243 1664,'0'0'265,"0"0"-134,0 0-82,0 0-49,0 0-22,0 0-28,-7 112 42,-2-5 8,0 15 6,-1-5 2,2-31-8,7-31 1,1-21 0,0-9 0,0-1-1,0-2 0,0-5 0,0-10-17,0-7 17,0 0 28,7-21 34,8-15-62,12-11-3,9-6 2,7-1-41,2 8 1,-5 12-12,-5 16 15,-9 15 24,-5 3 0,-6 23-3,-7 11 7,-3 8-2,-5 1 10,0-2 1,-15-4 1,-5-8 0,-3-9 0,-3-6 1,-6-6 20,-5-7-21,-7-1 6,-2 0-6,-3-18-15,14-1-198,16-1-335</inkml:trace>
  <inkml:trace contextRef="#ctx0" brushRef="#br0" timeOffset="40735.3814">14313 12732 1644,'0'0'302,"0"0"-208,0 0 3,0 0-37,0 0-57,0 0-3,-89 43 0,44-13-1,-3 4 0,7 3-27,9-3-71,13 0 16,14-2-18,5 1-31,41 1-82,6-5-5,3-9-142</inkml:trace>
  <inkml:trace contextRef="#ctx0" brushRef="#br0" timeOffset="40982.4838">14369 12821 955,'0'0'237,"0"0"-117,-85-78-40,50 54 4,5 9-49,7 8-20,9 7-15,2 0-1,8 7-12,4 10-19,0 5-45,9 0 11,12 0 35,5-2-9,6-6 12,4-5 27,-2-5-23,-4-3 24,-6-1 6,-10 0 22,-9 0 15,-5-11-43,-2-2-30,-11 1-155</inkml:trace>
  <inkml:trace contextRef="#ctx0" brushRef="#br0" timeOffset="41290.198">14369 12821 1255</inkml:trace>
  <inkml:trace contextRef="#ctx0" brushRef="#br0" timeOffset="41559.4531">14369 12821 1255,'-14'-41'199,"10"36"-150,-4-1-4,-2 2-14,-7 4-20,-6 0-11,-9 15-22,-5 10 19,-6 8-4,0 5 7,4 4 1,7 1 10,10 0-3,11 3-7,11-3 25,0-1-8,21-5 14,15-7-32,11-10-14,9-12 14,6-8 0,5-8 5,-5-18 3,-7-13 10,-10-9-18,-15-7-15,-15-2-58,-14-1 73,-1 2 50,-15 10 32,-12 5 1,-1 11-31,-3 10-50,-2 13-2,-8 14-111,8 12-156,6 3-409</inkml:trace>
  <inkml:trace contextRef="#ctx0" brushRef="#br0" timeOffset="41744.9612">14649 12780 1222,'0'0'122,"0"0"-122,0 0-158,0 0-7,0 0-134</inkml:trace>
  <inkml:trace contextRef="#ctx0" brushRef="#br0" timeOffset="44001.4908">16018 12752 854,'0'0'92,"0"0"-38,0 0-12,0 0-19,0 0 4,0 0-11,0 0 75,-43 59 62,41-59 73,2 0 50,0-10 8,5-11-83,16-10-134,10-6-45,9-7-22,3 1-35,1 6-8,-8 9-3,-9 11 44,-11 11-30,-6 6-10,-7 10-76,-3 19 65,0 17-1,0 9 32,-14 7 9,-4-1 0,0-4 11,3-13-6,8-8-6,3-12-33,4-10-16,0-6 20,0-8 7,14 0 36,5-12 0,11-11 1,7-7-1,2-7 13,2-3-11,0-4-4,-4 2-25,-5 3 27,-13 13 11,-6 9 71,-8 8-6,-5 8-35,0 1-33,0 1-8,0 15-27,0 9 21,0 9 6,0 4 0,0 1 0,0-5 0,0-5 1,0-3-1,2-6-44,4-4-31,0-3-27,-1-4-14,-3-6 20,1-1 35,-3-2 39,1 0 22,2 0 0,4 0 1,6-4-13,4-9-7,8-2-37,0-4 50,2-1 6,-1 1 2,-3 0 5,-1 2-1,-5 2 73,-7 4 32,-2 0 7,-4 5-40,-4 3 64,0 3-51,0 0-57,0 0-34,0 13-22,2 8 22,-1 7-12,5 3 11,-1 2 1,2-1 6,5 1-5,4-1 8,5-5-5,3-5 2,8-6-6,7-10 19,7-6-13,7-3 22,4-22-8,4-11-20,0-7-22,-6-10-35,-11-3-41,-16 1-111,-19 8 97,-9 10 112,-15 14 86,-13 12-57,-8 11-29,-6 11-9,2 20-7,1 9 15,8 5 1,7 2 1,13 0 8,11-1-2,2-5 2,26-4-9,47-11-39,-6-9-83,2-16-165</inkml:trace>
  <inkml:trace contextRef="#ctx0" brushRef="#br0" timeOffset="44233.5852">17567 12433 950,'0'0'670,"0"0"-646,0 0-23,-50 126 10,20-36 11,-4 21-12,3 7-4,8-24 3,10-27-8,10-28 8,3-5-8,0 1-1,0-1-16,9-13-169,4-11-135,0-10-496</inkml:trace>
  <inkml:trace contextRef="#ctx0" brushRef="#br0" timeOffset="44437.1314">17404 12839 1377,'0'0'263,"0"0"-171,0 0-65,0 0 38,0 0-14,0 0-51,0 0-5,57 27 3,-19-12 2,15 1-47,8-5-9,6-8-56,2-3 6,1-10 5,7-39-18,-19 2-101,-19 0-173</inkml:trace>
  <inkml:trace contextRef="#ctx0" brushRef="#br0" timeOffset="45119.9335">17998 12604 725,'0'0'292,"0"0"-101,0 0-35,0 0-11,0 0-44,0 0-84,-99-8-5,59 76-9,-12 27-2,3 1 5,10-15 3,20-28-8,11-16 17,4 0-18,2 4 7,2-2-1,0-8-6,9-7 0,9-5-20,6-9-15,8-5-25,7-5-1,10 0-29,1-9-148,-4-4-10,-9 1 79,-11 5 169,-13 3 26,-7 2 59,-6 2 38,0 0-5,0 2-53,0 7-12,0 0-4,0-1-35,0-2-2,0-2-5,3-1-5,4-3 5,7 0 39,10 0 86,12-7-39,11-10-55,8-6-13,5-4-9,3-4-15,-5-1 0,-8-3 3,-9 5 2,-14 6 31,-12 4-36,-9 6 55,-5 7 53,-1 4-37,0 1-41,0 2-31,0 0-7,0 0-12,-4 11-3,-4 8 16,-2 6 6,-2 7 0,1 3 9,7 2-9,2-2-7,2-2 6,0-6-24,14-3-22,4-7 14,4-9-8,5-7 3,3-1 37,3-18 1,4-12 9,-3-8-9,-7-5-17,-7-4-5,-13-1 22,-7 1 46,-1 7 38,-19 3-59,-5 7-15,-7 9-10,-1 9 0,-4 7-8,-14 10-122,10 12-122,11 2-303</inkml:trace>
  <inkml:trace contextRef="#ctx0" brushRef="#br0" timeOffset="45592.663">19526 12956 1642,'0'0'269,"0"0"-191,6-95-53,-12 52-25,-23 2 0,-12 10 0,-23 17 0,-2 14-14,-5 9-4,-3 25 3,16 12 5,0 7-8,15 0 18,17-2-3,14-7 4,12-9-2,10-8-20,41-15 14,38-12 7,37-28-7,15-24-39,-5-20-33,-23-15-46,-39-7-29,-24-5-38,-26 14 131,-18 22 61,-5 25 219,-1 18 102,0 3-21,0 9-125,-9 8-147,-14 8-28,-28 46-28,-31 51 19,-12 38 7,6 17 1,31-12-6,36-32 1,21-39-37,21-10-43,10-25-88,4-18-211</inkml:trace>
  <inkml:trace contextRef="#ctx0" brushRef="#br0" timeOffset="57015.8463">11854 14618 700,'0'0'101,"0"0"-73,0 0-21,0 0-5,0 0 19,0 0-6,-19 27 37,19-18-6,0 1-17,7-2-6,-3 2-4,2 1-18,-3 4-1,-3 10-44,-1-1-123,-10-3-666</inkml:trace>
  <inkml:trace contextRef="#ctx0" brushRef="#br0" timeOffset="58163.1031">11735 15004 649,'0'0'273,"0"0"-175,0 0-26,0 0 69,0 0-43,0 0-56,0 0-23,64 7-18,-50-7-1,-1 0 1,0 1 6,2-1-7,-3 2-8,3 1-3,-3 0 10,1-3 0,-2 5-2,-2-5-3,-1 2 6,0-2 0,1 1 0,0 0 8,1 1-8,1-1 0,5-1 0,2 0 13,7 0 15,7 0-17,7 0-2,8 0 0,11 0-3,20-7 1,22-6-7,25-1-11,9-2 11,0 0 7,-10 2-7,-10 1 0,-4-1-8,-1-2 8,-3-1 0,-5 0 0,-7 0 1,-16 0 9,-15 5-10,-15 2 2,-2 3-2,3-3 0,7 2 1,4-3-2,0-1 1,-2 2-1,-2-1 0,0 0 2,-1-2-1,0 2 1,3-2-1,2 2 8,1-1-8,2 0 0,-1 2 0,1-2-1,1 4 0,2 0 0,-1 0 1,2 5 0,1 0 0,2 3 2,1 0 8,1 0-10,2 0-8,13 0 8,17 5 0,20-2 0,4 0-5,-5-3 5,-11 0 0,-18 0 0,1 0-1,-1-6 1,2 1 0,5-3 0,-4-4-25,0-4-14,-2 0-3,-16 4 11,-14 1 18,-17 3 13,-7 1 0,2-1 1,5 0 18,2 2-6,-4 0 7,-5 2-7,4 1-10,-2-1 3,2 1 7,1 0 3,3 2 13,5 0-13,4 1-2,3 0-6,5 0 2,13 0-9,22 5-1,25 1 1,10-2 1,-2 0-1,-9 1-1,-18 0 0,-2 2-1,-5 2 0,-4 1-1,-1-2 1,-4-1-5,0-4 5,0-1-23,0-1 6,-3-1 10,-12 0-8,-15 0 10,-16 0 6,-4 0-28,6 1-4,3 1 11,7 0 12,-7 1 9,2 0 12,0 0 1,4-1 3,15 3-7,20-4-9,16 2 2,-7-1-2,-21-1 0,-21 0-1,-13 0 0,7 2-18,38-3-50,-9 0-72,-7 0-122</inkml:trace>
  <inkml:trace contextRef="#ctx0" brushRef="#br0" timeOffset="59004.8497">20930 14623 608,'0'0'101,"0"0"-49,0 0-22,-103 44-24,78-35 6,10-1-11,4-3 0,7-1-1,1 2 0,3 0 1,0 0-1,0-2-7,0 1-3,-6-2 8,-9-1 2,-12-2 16,-13 0 6,-15 0-5,-11 0-7,-16 0 18,-16 0 28,-13 0 2,-5 0 5,6 4 34,2 4-26,11-2 15,-3 1-60,-1 0-26,3-1 28,-1-3-27,3 1-1,2-3 1,-1 1 0,3 3 5,-2 4-5,-6 1-1,-5 5 0,-7 0 6,-1-1-13,0-2 4,-1-2 3,1-3 7,-5 0 9,-6-1 9,-4-3-7,-7-3-13,-3 0-5,0 0-19,2-6 6,0 1-9,0 0-13,-1 1 2,-3-4 5,-3-1 27,3-4-16,2-1 17,6-4 0,5 0 36,4-2-9,3 3 43,-1 2-5,0 3-30,0 3 32,0 4-28,2 4-24,4 1 5,0 0-6,8 1-14,8 13-1,19 1-12,16-2 0,19 1-40,3-1 37,-6 1-8,-5 4 8,-5 2 6,-2 1 9,0 1 1,1 0 0,-2 0-23,-1-5-6,-2 0 20,0-6-6,-5-3 14,-2-2 0,-1-6-48,0 0-8,3-2 28,3-9 29,6 2 41,5 1 4,7 8-29,5 0-16,4 8-6,-6 21-77,8-3-92,10-2-127</inkml:trace>
  <inkml:trace contextRef="#ctx0" brushRef="#br0" timeOffset="59823.112">13451 15116 396,'0'0'259,"0"0"-134,97-15-67,-43 9-35,4-2-14,8 1 7,-1 0 53,6-1 51,12-3 16,19-6-10,15-2-77,3-5-17,-23 3-16,-23 3-15,-29 4-1,-6 1-3,4 1 2,-1-4 1,1 2-5,-9 3 13,-7 3 5,0 3-13,-4 1 2,6 0 2,1 3-4,6 0-6,5 1 6,8 0 29,7 0-12,4 0 18,11 0-19,13 0 7,22 0-22,25 0-1,6-8 1,-9 0 0,-10-1-1,-15 3-2,0-1-14,2 0-10,-1 0-19,3 1 2,-4 2-31,-5 2-19,-20 2 49,-15 0 21,-15 0 18,-5 0 5,8 0 1,4 0 5,6 2-5,-3-2 20,-2 0 13,-3 0-10,-1 0-8,-1 0 5,0 0 6,2-3 2,4-1 10,1-2-2,2 2-3,2-3-12,3 1-1,13-4-21,11-3-7,-1 1-25,-9-1-20,-11 5 1,-9 0-9,8 1 31,7 0 2,-1-1 9,0-1 4,-3 2 13,-1-1-8,-2 0 9,1 0-1,-3 2 2,-1 1-1,0 2 0,0 1-1,-1 2-1,0 0-22,3 0 1,14 0 1,17 0 7,25 0 14,13-3-6,-3-5-12,-6-3-70,-18-1-80,-18 4-357</inkml:trace>
  <inkml:trace contextRef="#ctx0" brushRef="#br0" timeOffset="59887.5112">20177 14562 221,'0'0'154,"106"-5"-64,-44 1-56,24-6-34,-15 4-56,-8-2-101</inkml:trace>
  <inkml:trace contextRef="#ctx0" brushRef="#br0" timeOffset="59958.3185">20824 14509 176,'0'0'126,"0"0"-60,91 0-30,-51 0-36,-7 0-29</inkml:trace>
  <inkml:trace contextRef="#ctx0" brushRef="#br0" timeOffset="60348.2918">21354 14500 20,'0'0'361,"0"0"-208,0 0-75,0 0-3,0 0-30,0 0-32,0 0-13,-6-14-11,0 11 9,-3 0 2,0 1 0,-2-1-1,-2 1-22,1 1 9,-1-1 14,1 2 12,-3 0 21,-3 0-11,-3 0 8,-5 2-10,3 5-4,-4 0-15,3 0 7,-2 2 9,-2-2 3,-1 0 31,-7-1-9,-6-2-29,-7 3-13,-35 0-51,13-2-75,3 0-154</inkml:trace>
  <inkml:trace contextRef="#ctx0" brushRef="#br0" timeOffset="60606.5531">19616 14679 133,'0'0'134,"-94"12"-6,34-4-34,-8 1-40,-1 2-21,2 0-12,1 2-5,2 1-16,3-5 0,1 2 5,2-1 43,0-2-6,-2-1-18,-2-1 11,-17 0-12,-33-1-23,16 0-43,6-3-249</inkml:trace>
  <inkml:trace contextRef="#ctx0" brushRef="#br0" timeOffset="60764.0915">17412 14867 803,'0'0'134,"-94"-3"-93,32-3 8,-8-2-29,-4-1 8,-1-3 3,-11-2-22,-19-1-9,-17 2-23,20 3-81,19 3-233</inkml:trace>
  <inkml:trace contextRef="#ctx0" brushRef="#br0" timeOffset="61408.081">15965 14822 436,'0'0'86,"0"0"-58,-126 32-28,77-17 20,4-2 81,10-3 6,3-1-48,4-3-27,3-4-25,-1 0 65,2-2 15,-3 0 3,-2 0-56,-4 0-21,-9 0-7,-3-3-6,-7-1 0,-5 0-68,-3 0 10,-2 0 10,-2 0 31,-1 2 16,3-1-12,4 2 13,6 1 4,7 0 9,5 0 26,6 0-16,7 0-17,6 0 17,3 0 0,4 2-5,1 4-5,1 0-12,-4 0-1,5 3 2,-5 1-2,1-1 0,-4 2-23,0-2-17,-1 2-34,2-5 10,-2 2 34,1-4 20,1 0-44,-3-3-14,4-1-34,0 0 21,2 0-109,3 0-58,3 0 94,0 0 154,3 0 86,2 0 94,-1 0-62,-1-1-24,1 1 52,-1-1 37,-1-2-35,3 3-20,1 0-12,3 0-68,0 0-28,0 0-11,0 0-9,0 0-25,0 0-4,0 0-30,0 0 14,-2 0 19,-1 0-26,-2 0-16,0 0-9,-2 0-77,1 0-58,1 0-54</inkml:trace>
  <inkml:trace contextRef="#ctx0" brushRef="#br0" timeOffset="63104.8431">13871 14877 481,'0'0'252,"0"0"-97,0 0-85,0 0-41,0 0 13,0 0 6,0 0-16,-35-22-16,35 22-6,0 0-9,0 0 18,0 0-19,0 0 3,0 0-2,0 0 0,0 0 0,0 0-1,0 0 1,0 0-1,0 0-8,0 0-38,0 0-51,0 0 41,2 0 38,2 0 12,2 0 4,-3 0-9,0 0 11,-1 3 1,1-3 6,0 0 5,-1 0 21,2 0 7,0 0-8,2 0-4,0 0-12,1 0-5,-2 0-4,-1 0 6,1 0-8,-5 0-5,4 0-6,-2 0 6,-1 0 2,1 0-2,-2 0 1,0 0-1,0 0 4,0 0-4,0 0 0,0 0 12,0 0-12,1-3 0,1 3 8,1-1 4,0 0 1,0 1-10,0-1 3,3-1-6,1 1 7,1-2 3,2 1 3,3 1-4,2-1-9,2 0 10,4-1-4,0 1-6,1 2 0,-1-1 2,-3 1-2,0 0 0,1-1 0,-1 1 0,0 0 1,-5 0-1,2 0 0,-3 0 0,2 0-15,0 0-2,-2 0 5,2 4 1,-3-1-1,3 1 3,-4-3-20,1 2 19,-1-1-4,-2-2 14,-2 1 0,-2-1-1,1 0-5,-3 0 6,3 0 1,0 0-1,-1 0 2,2 0 7,0 0-9,0 0-6,1 0 6,-2 0 2,-2 0-2,1 0-1,0 0 1,-1 0-1,-2 0 1,2 0 0,0 0 6,-2 0-6,1 0-11,-1 0 11,1 2 0,1-2 0,0 0 0,-2 1-1,1-1 0,1 1 1,-2-1 0,2 1-2,-1-1 2,-1 3-1,-1-3-2,2 0 3,-2 0 0,0 0 0,1 0 1,-1 0 0,0 0 2,0 0-3,0 0 0,0 0 2,0 0 5,0 0-10,0 0 9,0 0 3,0 0-8,0 0-1,0 0-14,0 0 13,0 0-7,0 0 1,0 3-5,3-1 12,2 1 0,5 1-9,-1 1 8,2 2-15,-1-2 15,2-1-18,-2 1-11,-2-1 12,-1-2 18,-1 3-1,-2 0-10,1 1 11,0 2-2,1 7-6,0-1-79,1-4-326</inkml:trace>
  <inkml:trace contextRef="#ctx0" brushRef="#br0" timeOffset="63656.3614">16008 14613 415,'0'0'0,"0"0"-74,0 0-59,0 0 115,0 0 18,-87 62 145,78-55-34,-1 2-44,0-1-24,1 11-43,1-4-1</inkml:trace>
  <inkml:trace contextRef="#ctx0" brushRef="#br0" timeOffset="64313.6046">15644 14908 68,'0'0'552,"0"0"-405,0 0-17,0 0 10,0 0-17,0 0-17,0 0-19,45-16-32,-5 3 43,8-4-10,7-2-18,8 3-46,-1 1-1,4 3-22,2 3 2,1 4-3,1 2-26,3 3-14,12 0 11,20 0-14,20 10 28,11 1-8,1-1 12,-6-3 11,-7-2 6,0-1-6,4-1 2,0-3-2,1 0 0,1 0 1,-5-1 0,-5-5 0,-5-1 0,-9 2 14,-6 0 8,-4 0-4,-4-2-9,-14 0-9,-14 0 8,-15 2-8,-1 0 15,7-2-16,9 1 0,8-3 1,1 2 8,-3 0 8,-1 0-8,-5 2 0,0-1-2,-7 2-7,-2 0 0,-5 0 1,-2-1 0,0-1 0,-5 1 16,3 1-1,-1-1-7,3-2-2,1 2 2,5-1-8,1-1-1,0-2 1,2 3 0,-2-3 6,-6 1-7,-4 1 0,-12 2 1,-14 3 0,-10-1-1,-29-1-22,-15 4-183,-13-5-446</inkml:trace>
  <inkml:trace contextRef="#ctx0" brushRef="#br0" timeOffset="67932.6632">12225 14930 901,'0'0'195,"0"0"-108,0 0-48,0 0-16,0 0-6,0 0 11,0 0-27,-7-33 74,5 32 25,2 1-46,0 0-26,0 0-21,0 0-7,0 0-2,0 0-5,0 0 7,0 0-1,0 0-12,0 0 5,8 0-21,6 0 28,5 0 2,6 0-1,6 6 14,4 1-13,2 2-1,6 1-4,-2 0 3,4-3 1,-1 4 11,0-5-11,0 3-7,-2-3 7,0 0 0,-2 1 8,4-2-8,-2 0-1,2-1 0,7 0 1,3-4 1,3 0 0,3 0 2,-1 0-2,2 1 7,-3 2-8,-3 0 0,-3 2-6,-3 0 6,-3-2 0,2 0 0,-2 0 0,5 0 0,2-3-2,2 0 2,-2 0 0,-2 0 3,-5 0-3,-3 0 0,-1 0 6,-1 0-6,0 0 0,-2 3 2,2-1-1,-2 1 6,2 1-5,3-2-1,1 4 5,6-5-6,2 2 0,1-2 2,1 0-2,2 2 6,0 0-4,2-1-2,2 3-1,2-1 0,3 0 0,0 0 1,2-1 4,-1 1-2,-5-2-1,0 1-1,-6-2-1,-4 2 1,1 0 0,-2-1 0,2 4 0,1-4 1,4 1 7,2-2-8,2-1 0,4 0 1,-2 0 0,-2 0-1,0 0-2,-4 0-5,-4 0 7,-2 0 0,-4 0 0,-6 0 5,-5-3-5,-3 2 0,-4 0 0,0 0 9,1-2 1,2 3-9,3-3 4,1 2-5,1 0-2,6-2 1,-1 0 1,3 2 0,-1-1 0,3 1 0,0 1-1,1 0 1,-4 0 0,-1 0 0,-9 0 0,-11 0 0,-11 0 0,-7 0 10,-6 0 105,0 0 12,0 0-42,0 0-38,0 0-22,0 0-9,0 0-16,0 0-5,10 0-59,10 0 7,12 0 46,15 0 4,23 0 7,29 0 0,24 0 13,7 0-3,-8 0-10,-12-2 1,-15 0-5,-4-1 5,-3 0-1,1-1 0,-1 0 3,2-4-3,-13 0 5,-14 2-5,-17 0-6,-8 2 6,0 1 0,1-1 0,-1 1-1,-9 3 1,-6-3 1,-10 3 14,-6-2-15,-5 1 7,-1-2 0,4-3 2,4-7 19,7-5-28,7-8-24,1-6 11,0-1 4,4-1 4,-3 2-4,-1 5 9,0 3-22,0 7 4,3 8 12,3 3-20,4 6-31,7 0 9,3 10 25,8 6 11,1 4 12,2 0 9,3-1 8,-3-2 4,0-6-15,-3-5-5,-4-4 5,-4-2 89,-2-6-25,0-11-40,0-5-30,1-1-16,2-4 5,-2-3-21,5 0-69,-2-5 33,6-4-10,6-9-57,16-15-1,-6 0 4,1-2-61,-4 2 5,-16 14 188,2 6 239,-3 13-44,-6 16-98,1 13-46,-1 1-10,4 14 14,0 7-4,2 0-20,-2 1-18,0-3-6,-7-2-7,-3-2 1,0-3 5,1-2-4,3-1 5,5-6 2,6-3-3,3 0 7,1-3 3,3-11-3,-1-3 3,4-2 22,0-1-38,0 1-32,-1 2 19,-8 0 2,-6 5 4,-7-1 1,-8 4 6,-5 2 0,0 0 1,-3 1-1,-2 1 0,-1-1 0,-6 1 1,-5 0 6,-6 4 16,-3-2 15,0 0 40,0-2-64,0 2 16,0 1-29,-3 0 11,-1 2-2,-2 0-3,-7 0-4,-21 0-3,-45 19-25,-55 20 12,-39 14 2,-27 11-32,-3 3-31,13-6-24,0-6-8,7-6 21,15-7 4,15-5 13,16 0 35,11 4 33,-2 6 81,-5 7-12,-7 6-24,-9 1 11,1-4-30,-5-5-4,-1-7 4,5-11 6,7-9-16,11-6-16,10-11 1,6-4 12,5-4-4,5 0 13,4-9-15,3-8-7,4-1-18,3-6-30,14 6 4,16 5 30,17 1 6,5 7 8,-5 2 35,-8 3-6,-10 0-21,-17 18-8,-20 12-17,-26 7 11,-11-3-1,0-2 7,8-11 1,7-4 18,0-5 19,-1 1 17,1-3 18,5-4-32,0-3-10,2-3-15,5 0-1,1-9-5,5-8-9,2-7-1,1-4 1,5-1-1,12 3 1,17 5 34,14 5-23,4 1 7,-11-3-19,-20 0-4,-24 2 4,-17 3 0,-4 6 9,4 7-18,9 0 5,14 0-2,5 0-12,16 0 18,12 0-14,16 0 13,3 0 1,-6 0 7,-7 3 1,-8-3-8,7 3 0,4-3-4,6 0 4,5-8 1,4-7-1,3-11-4,-1-7-5,3-12 4,-8-19-35,-2-22-13,6 5-31,6 11-8,6 16-3,8 22 95,-3 8 89,2 2-34,2 14-34,-2 8-21,-2 7-6,-19 33-4,-19 32 5,-12 28 5,2 9 11,17-17-11,21-26 0,16-30 9,4-10-9,0 1-16,-3-4-77,3 0-25,0-10-20,9-13 25,2 0 36,1-18-134</inkml:trace>
  <inkml:trace contextRef="#ctx0" brushRef="#br0" timeOffset="68307.3444">12412 14733 879,'0'0'129,"0"0"-129,0 0-2,0 0 1,0 0-1,3 86 2,10-75 17,4-4 48,6-7 3,12 0 40,9-3-40,11-12-17,19-7 0,-4 3-19,6-2 1,-3 1-11,-12 6-22,2 2-86,-11 5 4,-13 4 38,-9 3 35,-10 1 1,-2 16 7,-4 7 1,5 7 9,1 6-8,5 5 8,6 2-8,11 0 8,7-6-9,20-5 0,26-14 0,20-19-19,2-17-61,-29-11-31,-32-6-74</inkml:trace>
  <inkml:trace contextRef="#ctx0" brushRef="#br0" timeOffset="68729.2183">12465 15282 568,'0'0'0</inkml:trace>
  <inkml:trace contextRef="#ctx0" brushRef="#br0" timeOffset="69285.7282">13105 15041 1204,'0'0'245,"-79"-7"-165,27 7-48,-5 0-12,5 0 3,13 0-14,11 0-9,10 0 0,8 0 0,7 3 0,1-3 0,2 0-1,-1 4-7,-4 0-6,-1 5-47,-7 0 52,1 1 6,-3-1-7,0-4 9,0-2 1,2-3 6,1 0 0,0 0 3,0 0 4,2-3 0,4-4-1,4-4-10,2-4-2,2 1-82,12-4-62,1 5 96,2 5 48,-2 4 23,2 4-10,2 0 3,-2 11 10,0 1-2,-2 5-8,-3-3-2,-4 1-11,-2-1 6,-4-1-2,-2-3-1,0-1-6,-15 2 10,-4-5 6,-7 2-10,1-2-4,1-4 11,5-2-5,5 0-6,7 0 14,4-8-16,3-8 0,10-5-71,25-21-112,-4 4-69,-3 2-751</inkml:trace>
  <inkml:trace contextRef="#ctx0" brushRef="#br0" timeOffset="69763.2202">12862 14809 1265,'0'0'330,"0"0"-150,0 0-76,0 0-61,-78-80-29,54 63-5,-6 3-9,-2 5 0,-8 9 0,-8 0 0,-13 19 0,-3 16-13,-18 22 13,10 1 0,4 7 12,11 3-8,17-8-4,2 5 0,15-2 0,13-5 1,10-7 0,3-3-1,24-10 0,11-8 11,12-9-11,24-12-2,28-9-17,22-37-11,-10-10 30,-25-7-9,-15-12 9,-30 12-35,-10-1-11,-2-19-6,-24 18 34,-8-6 17,-8-5 2,-25 17 57,-9 2 68,-9 11-81,-4 14-18,3 10-27,-15 17-67,16 13-146,12 4-154</inkml:trace>
  <inkml:trace contextRef="#ctx0" brushRef="#br0" timeOffset="70447.4762">12519 15065 831,'0'0'274,"0"0"-67,0 0-30,0 0 27,0 0-26,0 0-69,0 0-20,-36-25-17,35 25-36,1 0-27,0 0-9,0 0 0,0 0-36,0 0-1,0 0 8,0 0 12,0 0 16,0 0 1,0 0-3,0 0 3,0 0 0,0 0 1,0 0 0,0 0 0,0 0 13,0 0-4,0 0-9,0 0-2,0 0-7,4 8-27,16 9 0,11 6 35,26 10 13,25 1-4,-2-6 3,-7-7 1,-8-9-13,-19-7-48,15-3-69,-5-1-130,-17-1-81</inkml:trace>
  <inkml:trace contextRef="#ctx0" brushRef="#br0" timeOffset="70673.8695">12868 15031 1358,'0'0'390,"0"0"-197,0 0-134,0 0-30,0 0-20,0 0-9,0 0 0,-78 27 1,36 2 3,-6 8-4,3 2-1,5 2-46,7-7-51,9-4-89,13-3-33,4-10-60,7-7-463</inkml:trace>
  <inkml:trace contextRef="#ctx0" brushRef="#br0" timeOffset="71055.8485">12904 14787 1602,'0'0'257,"0"0"-76,0 0-123,-94-74-26,71 65-26,1 6-6,5 3 0,-3 4-1,-9 34-10,-6 38-1,1 38-3,14 18 14,20-4-4,8-30 5,17-35 0,0-23 0,2-15-12,3-3-29,1-9 7,0-3 34,-8-10 35,-1-13 36,4-34 7,0-37-78,-10-32-15,-11-10 11,-12 9 4,-21 28 7,4 36 26,3 21-33,-4 13-87,8 8-92,-2 4-664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09:13:59.4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6368 3725 773,'0'0'348,"0"0"-223,0 0 1,0 0 57,0 0-35,0 0-67,0-34 43,3 27-45,-3 2-43,0-2 35,0 5-8,0 0-37,0 2-21,0 0-5,0 0-25,0 2-45,0 12-116,0 12-79,3 21 201,1 6 57,-1 10 7,0 1 5,3-14-5,5-6 0,3-11-5,5-12 5,2-10 1,5-8 5,4-3 4,10-7 25,11-18 19,10-14-6,21-25-22,30-34-26,-15 6-160,-19 9-570</inkml:trace>
  <inkml:trace contextRef="#ctx0" brushRef="#br0" timeOffset="244.3456">6681 3882 916,'0'0'321,"0"0"-227,0 0-94,0 0 0,0 0-12,0 91 12,3-48 7,0 0 0,1-2-6,9-4 6,7-14-6,18-6-1,36-17 0,59-11 25,67-42 17,-17 2-42,-25-8-187</inkml:trace>
  <inkml:trace contextRef="#ctx0" brushRef="#br0" timeOffset="6201.2187">4655 5084 211,'0'0'111,"0"0"6,0 0-70,0 0 14,0 0 2,0 0 24,-6-2 21,5-2-57,-1 1-18,0-2 29,0 1-7,-2-2-30,-1-1-25,-1-1-32,-7-3-36,2 2 46,-4-1 5,-1 1 14,-8 3-43,6-1-26,2 3-89</inkml:trace>
  <inkml:trace contextRef="#ctx0" brushRef="#br0" timeOffset="6394.6948">4247 5071 317,'0'0'84,"0"0"-63,0 0-21,-103 43-54,67-31-164,11-2 138,1-1 10</inkml:trace>
  <inkml:trace contextRef="#ctx0" brushRef="#br0" timeOffset="6616.5221">3552 5671 264,'0'0'127,"0"0"-71,0 0-43,0 0-4,-45 87-9,31-49-17,-5 37 15,3-12-9,4 0-5</inkml:trace>
  <inkml:trace contextRef="#ctx0" brushRef="#br0" timeOffset="6824.0374">3772 7156 660,'0'0'78,"0"0"-56,0 0-21,0 0 1,0 0-2,83 64-39,-64-51-92,-1-5-224</inkml:trace>
  <inkml:trace contextRef="#ctx0" brushRef="#br0" timeOffset="7024.5028">4180 7286 1501,'0'0'236,"0"0"-176,0 0-37,0 0-4,0 0-19,0 0-158,0 0-139,31-14-44,-16 9-212</inkml:trace>
  <inkml:trace contextRef="#ctx0" brushRef="#br0" timeOffset="7232.9549">4183 7110 1132,'0'0'284,"0"0"-255,0 0-27,0 0-2,0 0-15,0 0-202,0 0-272,36-15 185</inkml:trace>
  <inkml:trace contextRef="#ctx0" brushRef="#br0" timeOffset="7433.4065">4321 7187 1137,'0'0'358,"0"0"-358,0 0-133,0 0 2,0 0 0,0 0-731</inkml:trace>
  <inkml:trace contextRef="#ctx0" brushRef="#br0" timeOffset="7603.9505">4321 7187 882,'32'8'362,"-32"-8"-362,3-2-107,4-3-64,5 0 21</inkml:trace>
  <inkml:trace contextRef="#ctx0" brushRef="#br0" timeOffset="7791.6462">4356 7232 329,'0'0'261,"0"0"-227,0 0-34,0 0-78,0 0-210</inkml:trace>
  <inkml:trace contextRef="#ctx0" brushRef="#br0" timeOffset="8510.8971">3016 7623 189,'0'0'204,"0"0"-181,0 0 33,0 0 16,0 0 38,0 0 1,0 0-17,69-41 39,-69 41 43,0 0 5,0 0 4,-3 0-56,0 0-63,0 0-43,-2 0-13,0 0-10,-3 0-53,-4 0-98,-2 0-58,-2 0-11,-3 0 32,1 7 30,3-1 50,6-5 24,3 2 54,6-3 30,0 0 58,0 0 45,0 0-27,15-3-18,12-11 18,25-12 11,32-15-6,34-13-49,8-9-6,-15 0-26,-38 17-100,-38 13-958</inkml:trace>
  <inkml:trace contextRef="#ctx0" brushRef="#br0" timeOffset="9002.5838">3638 7071 586,'0'0'485,"0"0"-404,0 0-17,0 0 21,0 0 5,0 0-51,0 0-18,-7-31 11,5 31-6,1 0-26,1 0-1,0 0-26,0 0-23,0 0-24,0 0-56,1 2 10,10 7 84,4 1 17,3 1 0,4 2-20,2 0 39,1 2 1,2 4 9,-6 2-10,-2 1 0,-5 3 1,-4 4 6,-7-2-7,-3 2-14,-13-3 14,-10 2 1,-8-4 0,-2-4-1,0-5-11,6-5 11,4-3 10,6-5-2,7-2 25,1 0 80,2 0-12,4-4 47,-2-9-35,5-7-33,0-35-80,0 4-96,0-3-301</inkml:trace>
  <inkml:trace contextRef="#ctx0" brushRef="#br0" timeOffset="12480.9894">3723 6638 544,'0'0'259,"0"0"-198,0 0-58,0 0 13,0 0 66,0 0-82,0 0-66,-13-27-57,13 27 72,7 0 40,1 0-21,1 3-80</inkml:trace>
  <inkml:trace contextRef="#ctx0" brushRef="#br0" timeOffset="13745.7339">6269 7652 185,'0'0'543,"0"0"-473,0 0-70,0 0-2,0 0 2,0 0 35,0 0-12,-37 0-7,37 0 16,-2 0 25,1 0-19,-3 0 4,2 0-38,2 0-4,-4 0-49,-1 0-62,2 0-471</inkml:trace>
  <inkml:trace contextRef="#ctx0" brushRef="#br0" timeOffset="14000.3146">6071 7856 532,'0'0'561,"0"0"-447,0 0-72,0 0-13,0 0 55,0 0-21,0 0-43,0 1-14,0-1 1,0 0-7,9-1-3,9-12-19,15-6-30,22-19 33,31-19 18,29-23-19,6-13-37,-27 18-21,-24 16-215</inkml:trace>
  <inkml:trace contextRef="#ctx0" brushRef="#br0" timeOffset="14539.9602">6635 7168 590,'0'0'384,"0"0"-279,0 0-40,0 0-53,0 0-12,0 0-93,0 0 75,11-44 8,-11 43-1,0 1 11,0 0 19,0 0 22,0 0-34,0 0-7,5 0-13,3 0-25,5 6 9,6 2-20,7 1-10,10 2 16,6-2 12,5 4 4,4 1 17,-2 5 10,-1 2-1,-10 4 0,-9 5-9,-11 1 2,-11 0-1,-7-1 9,0-7 1,-6-2 7,-4-6 9,1-5 23,-2-3 1,0-2 43,-3-2 2,-1 0-35,0 1-34,1-1-1,4-2-6,4-1 24,2 0 25,-2 0-8,-1 0-30,-2-6 17,-2-9 26,-1-4-18,11-41-46,1 6-97,0-10-165</inkml:trace>
  <inkml:trace contextRef="#ctx0" brushRef="#br0" timeOffset="15068.6747">8633 6203 595,'0'0'83,"0"0"317,0 0-226,0 0-39,0 0-38,5-99 21,7 58-4,6-4-37,6-5-35,7-3-42,9-5-29,28-20-185,-9 14-29,-10 10-165</inkml:trace>
  <inkml:trace contextRef="#ctx0" brushRef="#br0" timeOffset="15508.6213">8792 5585 168,'0'0'914,"0"0"-722,0 0-145,0 0 2,0 0 12,0 0-34,0 0-11,-2-21-16,2 21-7,0 0-31,3 0-15,5 0-21,2 0 23,2 0-26,-1 4 1,3 6-18,0 3-7,-2 2 54,-1 3-3,4 1-50,-1-1 70,7-1 28,-1 0-10,9-3 12,-2 1 7,-2-1-7,-2-3 0,-8 0 0,-4-1 0,-5-3-16,-3-2-38,-3-1 54,0-1 15,0-3 122,0 0 52,0 0-26,-10 0-47,-9 0-35,-10 0-43,-7-5-19,-9 0-19,-26-2 0,10 3-71,7-4-256</inkml:trace>
  <inkml:trace contextRef="#ctx0" brushRef="#br0" timeOffset="18256.9211">4373 5162 147,'0'0'153,"0"0"-105,0 0 80,0 0-43,-46-81-21,29 58-12,0-1 21,-2 2 11,2 3-7,1 4 18,2 4-57,0 3 1,-3 8 0,-5 0-39,-7 0 1,-8 15-12,-9 6 11,-7 7-1,-5 3 0,-4 3-8,-5 2-21,0-2 2,-10 11-2,-17 9 14,6-3 16,8-1-17,16-4-13,18-6 28,-2 7-11,-4 7 6,7 4 0,0 13 5,2 20 2,4 22-8,12 13 7,11-2-6,13-11 5,3-13 2,14-7-6,12 2 5,4 0 0,0-3 1,4-1 4,1-6-4,-3-7-5,4 2 5,0-3 2,3 0-1,-2-7 0,-3-13-1,-3-13-8,5-2 8,12 5-9,21 11-17,26 6 14,23-10 11,4-15-45,-7-20 19,-6-18 17,-18-1 10,-14-13 9,-12-4 39,5-9-12,-12-3-36,2-3-3,2-5-8,-17-1 21,0-8-28,1-21 36,-10-16-23,-2-18 18,-10-10 51,-3 9 47,-2 22-20,-7 24-41,-1 12 10,1 4 30,1-4-10,2-7-32,3-3 14,1 0-17,-4 0 30,-1 1-33,-4-3 13,-1-5-25,-5-9-30,-4-19 0,0-18 46,-14-6-7,-16 6-39,-12 11-37,-16 16 23,-21 2 12,-14 2 2,-8 4-20,-4 2-18,4 5 18,9 7 19,15 12 2,16 10 0,15 9 7,9 3-8,-2-3-13,0-3-12,2 2-43,12 5-33,-4 4-77,8 6-145,2 5-414</inkml:trace>
  <inkml:trace contextRef="#ctx0" brushRef="#br0" timeOffset="18465.2777">3747 5325 639,'0'0'412,"0"0"-283,0 0-82,0 0 7,0 0-54,0 0-36,0 0-365</inkml:trace>
  <inkml:trace contextRef="#ctx0" brushRef="#br0" timeOffset="18658.7933">4116 5263 910,'0'0'218,"0"0"-218</inkml:trace>
  <inkml:trace contextRef="#ctx0" brushRef="#br0" timeOffset="18851.3018">4163 5378 940,'0'0'227,"0"0"-227,0 0-549</inkml:trace>
  <inkml:trace contextRef="#ctx0" brushRef="#br0" timeOffset="19053.8738">4146 5487 715,'-1'0'922,"0"-8"-801,1-1-121,0 1-30,0 2 29,0 0-11,15-2-141,4 2-118,-1-4-71</inkml:trace>
  <inkml:trace contextRef="#ctx0" brushRef="#br0" timeOffset="19524.2989">3325 5695 546,'0'0'191,"0"0"-113,0 0 61,0 0-1,0 0-28,0 0-43,0 0-8,0-17-18,0 13 14,0-2 48,0 1 11,0 3-31,0 0-63,0-1 7,0 1-7,0 2-20,0 0 10,0 0-10,0 0 0,0 0-6,0 0-37,0 0-102,0 0-77,-11 5-157,-5 4 156,-2 0-47</inkml:trace>
  <inkml:trace contextRef="#ctx0" brushRef="#br0" timeOffset="20105.2507">3494 5752 912,'0'0'139,"0"0"-67,0 0-72,0 0 15,0 0 37,0 0-28,0 0 11,0-45 14,0 38-24,0 0 68,0 1-26,0-2-44,0 3 38,-3-1 19,-5 1-23,-1 5-54,-4 0-3,-7 0-45,-8 8-21,-3 14 14,-4 12 23,2 7 13,5 7 4,10 7 12,11-2 0,7-2-17,0-2-8,19-8 1,4-10-7,7-7 23,0-12 6,5-12-14,-3-8 16,2-34 106,1-24 3,-8-25-61,-10 5 48,-13 17-87,-4 23 10,-3 22-19,-9 2 38,-16 1-38,1 4-224,0 6-483</inkml:trace>
  <inkml:trace contextRef="#ctx0" brushRef="#br0" timeOffset="20390.6868">2886 5500 1179,'0'0'245,"0"0"-113,0 0-55,0 0-19,0 0-58,0 0-6,0 0-36,8-9 12,4 22 12,0 6-49,-3 5-42,-9 15 3,0-5-59,-16-5-135</inkml:trace>
  <inkml:trace contextRef="#ctx0" brushRef="#br0" timeOffset="20570.7464">2767 5606 1079,'0'0'303,"0"0"-43,0 0-114,0 0-82,0 0-58,0 0-6,0 0-147,-3 30 32,6 27 56,0-3-96,-3-7-330</inkml:trace>
  <inkml:trace contextRef="#ctx0" brushRef="#br0" timeOffset="20909.7534">4081 5434 408,'0'0'261,"0"0"-134,0 0 49,0 0 15,0 0-69,0 0-73,0 0-31,-6 10-18,5-4-1,-1 2-5,-2 8 6,-2 4 1,-3 4-1,-8 12-58,4-8-95,4-8-151</inkml:trace>
  <inkml:trace contextRef="#ctx0" brushRef="#br0" timeOffset="21057.8547">4290 5484 1162,'0'0'324,"0"0"-237,0 0-67,0 0-20,0 0-11,-25 86-110,4-49-133</inkml:trace>
  <inkml:trace contextRef="#ctx0" brushRef="#br0" timeOffset="23096.9897">5971 5339 484,'0'0'39,"0"0"261,0 0-15,0 0-148,0 0-90,0 0-47,0 0-18,0-10-100,2-1-104,5 1 82,0-1 48,0 2-70,-3 0 162,-1 4 49,-3 2 117,0 3 73,0 0-67,0 0-80,0 0-92,0 3-1,0 11-9,3 8 10,2 4 8,2 10-7,-4 1 12,-2 7-12,1-3 10,-2-3-11,-8 9-70,-10-11-176,1-14-97</inkml:trace>
  <inkml:trace contextRef="#ctx0" brushRef="#br0" timeOffset="23530.8525">6334 5250 185,'0'0'1162,"0"0"-962,0 0-145,0 0 50,0 0-32,0 0-58,0 0-15,53-17-6,-39 17-6,-1 0-21,-2 7-52,-4 7-62,-4 6 6,-3 5 4,-1 7 119,-18 7 18,-6 5 9,0 1 5,1-3 6,8-5-18,8-7 12,4-5-13,4-3-1,0-5 0,7-3-19,4-3 19,-1-5 0,0-1 2,-4-5 14,-3 0 65,-1-14 119,-1-8-137,-1-8-49,0-2 20,0-3-25,-8 1 5,-3 3 20,1 2-18,1 4-13,7 1-3,11-5-88,13 5-149,7 2-557</inkml:trace>
  <inkml:trace contextRef="#ctx0" brushRef="#br0" timeOffset="23880.9141">6998 5368 584,'0'0'578,"0"0"-491,0 0-33,-95-22 23,64 18 11,-2 4-53,1 4-35,1 16-24,2 6-4,5 7-4,6 1-21,9-1 3,9-4-11,0-3-7,16-8-47,10-7 70,11-11-25,5 0 21,5-17 33,-4-14 16,-5-3 65,-11-10 24,-11 1 15,-10-1 22,-6-1-41,0 6-14,-9 3 51,-7 6-46,4 10-19,-6 6-57,-6 10-77,6 4-189,7 0-233</inkml:trace>
  <inkml:trace contextRef="#ctx0" brushRef="#br0" timeOffset="24068.4129">7372 5087 538,'0'0'780,"0"0"-486,0 0-187,0 0-38,0 0-18,0 0-51,0 0-173,0 32 34,0-10-30,-3-5-169</inkml:trace>
  <inkml:trace contextRef="#ctx0" brushRef="#br0" timeOffset="24218.012">7488 5078 869,'0'0'562,"0"0"-402,0 0-110,0 0 23,0 0-73,0 0-57,0 0-73,-97 93-105</inkml:trace>
  <inkml:trace contextRef="#ctx0" brushRef="#br0" timeOffset="24708.7255">5589 5098 340,'0'0'829,"0"0"-652,0 0-124,0 0-24,0 0-8,0 0-21,0 0-9,11 3 9,-5 7-3,0 4 2,2 6 1,-3 5-7,-5 6-61,-9 20-22,-10-9-49,-4-7-217</inkml:trace>
  <inkml:trace contextRef="#ctx0" brushRef="#br0" timeOffset="24851.3571">5418 5334 1367,'0'0'273,"0"0"-197,0 0-2,0 0-48,0 0-26,0 0-211,0 0-81</inkml:trace>
  <inkml:trace contextRef="#ctx0" brushRef="#br0" timeOffset="25488.5552">8149 4014 360,'0'0'219,"0"0"-134,0 0-49,91 2-21,-54-2 2,2 1 12,1-1 4,-3 3-20,5 0-13,-9-1-21,-6-2-692</inkml:trace>
  <inkml:trace contextRef="#ctx0" brushRef="#br0" timeOffset="26013.1529">8393 3937 522,'0'0'579,"0"0"-308,0 0-68,0 0 25,-28-77-69,28 58 17,0-2-64,2-1-61,18-2-51,12-1-11,10 0-39,10 2 24,4 6 12,-1 7 2,-8 8 2,-10 2-5,-11 9-36,-10 11-118,-13 9-31,-3 7 79,-24 11 89,-15 6 23,-10 1-1,-3-3-12,7-10-16,15-14-4,11-9-10,13-10 30,4-5 21,2-1-1,0-2 2,15 0 36,9 0 36,13 0 25,11-5-31,9-3-30,4-1-21,2 3 1,-5-1-16,6-5 0,-15 1-154,-16-6-399</inkml:trace>
  <inkml:trace contextRef="#ctx0" brushRef="#br0" timeOffset="26495.8942">9142 3525 844,'0'0'386,"0"0"-133,0 0-63,0 0-80,0 0-53,0 0-44,0 0-13,-2-13-19,-12 13-38,-5 2-3,-4 7 3,-5-1-21,7 3 14,1-3 26,7 2 1,2 3 7,0 2 2,2 2 7,-2 4 13,5 2 8,3 0 0,3 1 0,0 1-6,0-1 5,14-6 1,2-2 0,5-7-8,6-3 7,6-4 1,6-2 0,2 0 11,-1-5 0,-2-5 7,-10 3 18,-7 4-17,-9 3-19,-7 0 0,2 10-1,-6 11-16,-1 9-5,0 4 15,-5 3 7,-15-1 1,-7-3 7,-9-5-8,-7-7-11,-5-4-28,-16-8-48,13-5-78,14-4-179</inkml:trace>
  <inkml:trace contextRef="#ctx0" brushRef="#br0" timeOffset="26832.5119">9548 3557 1119,'0'0'282,"0"0"-200,0 0-62,0 0-20,0 0-7,0 0 0,0 0 7,-67 81 0,43-49-7,3 0-46,9-4-12,7-3-16,5-6-25,0-8 2,11-5 4,8-6 43,3 0-52,0-15 17,-3-9 92,-8-6 173,-8-5 12,-3-3-29,-2-2-40,-12 1 5,-3 3-1,0 8-13,-2 6-59,-5 9-48,4 9-82,4-1-449</inkml:trace>
  <inkml:trace contextRef="#ctx0" brushRef="#br0" timeOffset="27000.0643">9861 3304 803,'0'0'569,"0"0"-502,0 0-67,0 0-161,0 0 17,0 0-84</inkml:trace>
  <inkml:trace contextRef="#ctx0" brushRef="#br0" timeOffset="27170.6093">10025 3327 139,'0'0'1393,"0"0"-1214,0 0-130,0 0-2,0 0-47,0 0-134,0 0-36,-9 78-110</inkml:trace>
  <inkml:trace contextRef="#ctx0" brushRef="#br0" timeOffset="27729.4724">8268 3500 814,'0'0'625,"0"0"-492,0 0 3,0 0 7,0 0-60,0 0-83,0 0 0,25-15-16,-17 33 5,1 9-45,-3 7-62,-2 7 4,-16 20 2,-11-10-38,0-14-337</inkml:trace>
  <inkml:trace contextRef="#ctx0" brushRef="#br0" timeOffset="27865.0852">8043 3560 1073,'0'0'625,"0"0"-625,0 0-243,6 92 141,4-59-257</inkml:trace>
  <inkml:trace contextRef="#ctx0" brushRef="#br0" timeOffset="34562.2482">22432 4330 320,'0'0'389,"0"0"-228,0 0-54,0 0 16,0 0-16,0 0 24,-9-48-81,9 46 64,-1 2-1,1 0-59,-2 0-34,-4 0-20,-8 0-1,-25 0-11,-43 9 5,-38 13 6,-16 2-12,2 2-13,10-3-32,17-4 24,-2-2 14,18-3 6,24 0 3,24-4-31,16-4-11,5 1 22,7 0-21,7 1-15,8-2-59,21-3 19,6-1-53,6-2-162</inkml:trace>
  <inkml:trace contextRef="#ctx0" brushRef="#br0" timeOffset="35095.2768">21719 4241 687,'0'0'399,"0"0"-230,0 0-37,0 0 10,0 0-18,0 0-53,0 0-40,6-17-21,-6 17-4,0 0-3,0 0-3,0 0-25,0 0-24,0 0-55,-4 0 66,-11 3 8,-11 12 30,-11 7-1,-8 6 2,-5 5 8,0 2-3,1 2 4,9 0-9,4-4 0,6-2-1,5-1 0,7-5 0,6-4-1,6-2 0,3-3-15,3-1 1,0 1-18,5-2 26,5-2-8,1 0 15,0-2-28,-3-5 28,1 0 13,-4-4-4,-4 0 64,2-1 17,-3 0 18,0 0 13,0 0 18,0 0 3,0 0 16,1-15 29,0-11-25,3-13-132,0-11-30,4-8 0,5-1-24,27-21-113,1 16-184,3 7-394</inkml:trace>
  <inkml:trace contextRef="#ctx0" brushRef="#br0" timeOffset="38886.633">21230 3735 459,'0'0'97,"0"0"35,0 0-96,0 0-27,0 0 24,0 0 21,-3 7-5,0-7 43,3 0 20,0 0-23,0 0-32,0 0-27,0-1-21,4-5-2,1 1 3,-1 0-4,-2 2-4,-1 2 23,-1 1-25,0 0-17,0 6-17,-12 12 21,-7 5 13,-7 9 0,-4 3 7,-2 2 2,2-3 2,8-6-9,5-6-2,5-5 2,4-3-1,0-5-1,2-2-9,0-1-12,0-2 2,2-3-11,4-1 23,0 0 7,0 0 17,0-5 3,0-5-9,0-2 22,11-4-14,0-2-3,4-1-8,3-2-2,1-3 10,2 2-6,2 1 11,-3-3 3,1 7-14,-4 0 12,-7 8-2,-1 4-1,-6 2-19,0 3-10,2 0 4,4 3-7,5 8 13,3 6 0,4 3 0,1 4 0,0 2 1,0 1 5,1 2-6,1-1-4,0 3 3,-1-6 0,-4-5 1,-6-2-13,-3-9-5,-5-3-21,-3-3-23,-2-3 62,0 0 19,0 0 29,-4 0-20,-5-4-8,-5-3-7,-3 1-3,-4 2-10,-8 2 0,-9 2-1,-12 0-13,-46 9-36,11 5-47,5-6-207</inkml:trace>
  <inkml:trace contextRef="#ctx0" brushRef="#br0" timeOffset="39802.8607">21115 10031 719,'0'0'244,"0"0"-186,0 0-58,0 0-80,0 0 80,0 0 33,0 0-1,18-30-20,-15 30-12,-2 0 1,1 0 18,4 0-13,12 0-6,-3 0-124,-1 0-396</inkml:trace>
  <inkml:trace contextRef="#ctx0" brushRef="#br0" timeOffset="40433.2213">21213 10241 705,'0'0'249,"0"0"-134,0 0-66,0 0-25,0 0-11,0 0-13,0 0-63,0-1-6,9-3 8,0 0-18,0-4-647</inkml:trace>
  <inkml:trace contextRef="#ctx0" brushRef="#br0" timeOffset="40644.6643">21213 10241 1084,'71'-65'194,"-72"62"-175,1-1-3,-1-1-16,1 0 0,0 0-118,-3 2-223</inkml:trace>
  <inkml:trace contextRef="#ctx0" brushRef="#br0" timeOffset="40827.1677">21297 10176 1064,'0'0'229,"0"0"-177,0 0-52,0 0-7,0 0-52,0 0-234</inkml:trace>
  <inkml:trace contextRef="#ctx0" brushRef="#br0" timeOffset="40990.3076">21297 10176 1094,'27'-17'180,"-27"17"-180,0-10-213,0 1 50</inkml:trace>
  <inkml:trace contextRef="#ctx0" brushRef="#br0" timeOffset="41193.7389">21338 10207 1219,'0'0'381,"0"0"-223,0 0-158,0 0-9,0 0-142,0 0-12,0 0-40,6-11-105,-2 11-466</inkml:trace>
  <inkml:trace contextRef="#ctx0" brushRef="#br0" timeOffset="41288.4849">21338 10207 345,'13'6'332,"-13"-6"-90,0 0-70,0 0-40,0 0 3,-3 0-38,1-8-97,-5-4-245</inkml:trace>
  <inkml:trace contextRef="#ctx0" brushRef="#br0" timeOffset="42206.0504">8740 7700 113,'0'0'275,"0"0"-182,0 0-52,0 0-20,0 0-11,0 0 1,0 0-10,-66 68 28,64-68 80,1 0-73,-1 0 229,2 0-100,0 0-141,-1 0-24,1-7-178,-2 1 142,0 0 35,0 1 1,0 2-7,-5 0 0,0 2 5,-1 1-112</inkml:trace>
  <inkml:trace contextRef="#ctx0" brushRef="#br0" timeOffset="42745.5954">8654 7608 697,'0'0'160,"0"0"-109,0 0-18,0 0 120,0 0-18,0 0-51,0 0-48,-16-16 8,16 16-20,0 0-9,0 0-14,0 0 1,0 0 9,0 0 23,0 0 6,0 0 26,0 0 8,0 0-27,0 0-22,0 0-18,0 0-7,0 0-7,0 0-9,0 0 4,0 0-6,3 7-8,5 7 25,5 5-5,2 6 5,2 3 1,4 2 1,1 0-1,1 2 1,4-2 1,3-4-2,0-1-1,-2-6-9,-3-9-10,-3-2-5,-6-6 25,-6-2 31,-3 0 79,9-18 29,16-28-14,30-32-99,-1-6-26,3 3-58,-12 12 36,-16 19-59,25-24-198,-6 8 31,-12 10-105</inkml:trace>
  <inkml:trace contextRef="#ctx0" brushRef="#br0" timeOffset="43076.7098">9129 7458 1083,'0'0'223,"0"0"-164,0 0-59,0 0-1,0 0-15,0 0 10,4 81 5,-1-33-6,1 11 6,-2 5 1,1 0 10,3-7-4,2-9-5,2-10 0,0-10 6,1-11-6,4-7 0,3-8 95,12-2 46,28-29-18,43-35-60,32-36-64,-12 7-148,-24 7-167</inkml:trace>
  <inkml:trace contextRef="#ctx0" brushRef="#br0" timeOffset="52059.0973">3774 5165 235,'0'0'100,"0"0"-84,-115 0 4,60 0-19,-5 3-2,-1 8 2,-3 4 17,-2 4-17,1 9 31,0 5-18,4 10 51,-10 20-23,-5 24-16,-9 25-17,3 13-8,15-1 18,23-2-17,17-7 21,10 2-16,9 0 32,8-3-1,9-5-21,24-2 6,21-4-1,13-8-16,9-3-6,7-7 0,1 0 6,4 1-6,0-5 0,1-5-49,-1-10 0,-22-22-25,-9-15-240</inkml:trace>
  <inkml:trace contextRef="#ctx0" brushRef="#br0" timeOffset="52309.4339">4630 6763 765,'25'-89'0,"-1"-14"-143,-15 8 143,-6 3 147,-1-5-67,-2-4 8,0 1-39,0 2 10,0 8-26,-4 20-4,3 13-29,0 13-25,1 4-50,-2-7-25,1-4 50,-4-3 18,-17-9 12,1 15-97,-7 9-237</inkml:trace>
  <inkml:trace contextRef="#ctx0" brushRef="#br0" timeOffset="52902.157">3228 5356 332,'0'0'110,"-85"68"-79,28-18 36,-11 18 8,-3 19-39,3 33 32,7 22-19,16 10-39,12 7 5,14-11-14,14-3-2,10-14-12,35-14-12,24-19-82,14-18-2,10-12 6,-19-22-18,-10-11-36</inkml:trace>
  <inkml:trace contextRef="#ctx0" brushRef="#br0" timeOffset="65607.4168">7297 6367 1035,'0'0'153,"0"0"-94,0 0-30,0 0-16,0 0 0,0 0-11,0-3-1,0 3 0,0 0 6,0 0-7,0 0 0,0 0-13,0 0-44,0 0-103,-3 0-236</inkml:trace>
  <inkml:trace contextRef="#ctx0" brushRef="#br0" timeOffset="65798.6818">7148 6378 1315,'0'0'0,"0"0"-91,0 0-223,0 0 181,0 0 100,0 0 2,0 0-143</inkml:trace>
  <inkml:trace contextRef="#ctx0" brushRef="#br0" timeOffset="67262.8133">7148 6378 560,'0'42'281,"-9"-51"-96,-2 0-39,3-1-95,-4 2-16,7 1 8,0 0-9,3 4-33,0 2 6,2-1-7,0 2-14,0 0-37,0 0-65,9 0-17,16 0 81,16 0 52,27 0 29,40 0-6,41 0-10,21-4 26,4 2 50,-5 2-39,-8 5-14,9 13-15,15 4-8,21 8-12,20 6 6,22 4 1,15 5-8,20 5 0,20 8-2,18 5 2,18 5 9,29 7-8,17 4-1,25 9 1,18 9-1,7 3 0,9-1 0,-6-3 0,-17-4-7,-19-1 6,-22-1-13,-26 0 14,-26-6 1,-32-5-1,-40-1 0,-29-5 10,-23 1 28,-20-2 16,-13-2-21,-10-7 6,-22-10 16,-32-11-2,-35-16-17,-26-7-18,-15-5-4,4 2-5,4 1 5,3 2-13,-1-2 6,-4-3 10,-5-2-16,-8-4 0,-4-2 9,-8-3-4,1-3 0,-2 2-5,-2-2 1,-4 1 5,1-1-6,1 0-1,5 0-30,9 0-112,7 0 6,7 0 23,-1 0-19,0 0 39,-1 0 50,2 0 34,4 0 8,11 0 1,8 0-1,6 0 0,2 0-2,-9 0 3,-13 0 33,-14-3 63,-13 0 30,-7-1-7,-4-1-44,0 0 41,0-1-79,1 0 6,1-2-24,-1 0-10,-2 0 9,-1 1-5,-1 2 29,0-3-5,1 2-20,-1-4-17,-1-2-7,4-2-68,-1-2 7,-2 2 15,0 0 47,-2 5 6,-1 0 13,0 4 9,0-1-9,0 3-12,0 1 8,0-1 21,1 3 13,-1 0-23,2 0-7,0 0-7,2 0-6,3 0-16,10 5-14,14 7 13,14 8 17,8 4-1,5-1-7,-6 0-11,-5-2 19,-11-3-13,-8-2 12,-6 1-17,-4 0 12,0 0-4,-4-1 3,1 0 7,-6-2 0,-2-2-2,-2-4 1,-3-1 0,-2-2-6,0 0 6,0-1 0,0 1 0,0 2 0,-10-1 1,-3 3-1,-4-1 1,-2 1-1,1-1 1,-1 1 0,2-1 0,0 1 0,4-1-1,-1 0 1,3 2 0,2-3 0,0 3-1,3-6 1,2 2 0,2-1-8,0-3 7,1 0 0,1-2 0,0 1 1,0-1 1,0 0 0,0 0 6,-1 0 3,1 0 5,0 0 9,-2 0 44,2 0 10,-1 0 7,1 0-3,0-3-6,0-7-12,0-5-41,0-7 4,0-3 10,0-7 41,7-6-48,4-4-13,2-4-8,-1 3-9,-4 0 0,-8-6-11,-11 10-156,-11 5-512</inkml:trace>
  <inkml:trace contextRef="#ctx0" brushRef="#br0" timeOffset="77499.7166">2903 5881 1031,'0'0'291,"0"0"-189,0 0-66,0 0 35,0 0 60,0 0-33,-15 0-35,15 0-38,0 0-17,0 0-6,0 0 6,0 0-7,0 0 12,0 0-7,1-1 4,8-7 2,14-8 0,36-24 0,59-38 1,81-43-7,44-22-6,27-4 7,-15 13-4,-35 25 9,-30 17-11,-37 19 0,-46 24-1,-39 23 0,-34 13-81,-17 9-24,-2 2-79,-3 2-42,1 0 26,4 0 25,14 0 42,-3 0-126</inkml:trace>
  <inkml:trace contextRef="#ctx0" brushRef="#br0" timeOffset="77925.2031">2952 6029 517,'0'0'114,"0"0"-66,0 0-25,0 0-9,0 0-1,0 0 0,0 0 49,-3 5-33,3-5-14,0 0-14,0 0 14,0 0 13,9 0 91,35-12 21,60-24-17,82-36-39,60-26-20,45-14-26,10-3-18,-25 17 1,-22 10-14,-48 21 13,-70 27 3,-62 18-23,-56 19-5,-62 11-117,-13 10-177,-21 5 4</inkml:trace>
  <inkml:trace contextRef="#ctx0" brushRef="#br0" timeOffset="78303.0231">3060 6595 709,'0'0'355,"0"0"-265,0 0-59,0 0-9,0 0 17,111-46-11,-11 0-2,52-25 23,35-17 3,28-16-17,13-7 4,-9 6-7,-5 9-18,-37 21-13,-47 27-2,-54 22-74,-37 17-28,-25 7-68,-14 2-155</inkml:trace>
  <inkml:trace contextRef="#ctx0" brushRef="#br0" timeOffset="78629.974">3195 6764 912,'0'0'239,"0"0"-170,0 0-41,0 0 50,0 0 13,0 0-38,172-69-27,-26 6 45,36-18-11,25-8-8,2 4-42,-13 5 11,-13 10-20,-31 11 10,-40 18-11,-45 17-93,-32 17-76,-22 7-59,-13 0-99</inkml:trace>
  <inkml:trace contextRef="#ctx0" brushRef="#br0" timeOffset="78929.7369">3273 7047 872,'0'0'304,"0"0"-206,0 0-73,0 0-8,0 0 37,0 0-13,94-22-21,7-17 25,54-23-4,30-16 12,18-5-3,-9 6-20,-24 15-6,-30 16-20,-44 19-4,-41 17 0,-37 10-182,-18 1-169,-3 8-256</inkml:trace>
  <inkml:trace contextRef="#ctx0" brushRef="#br0" timeOffset="79167.4669">3692 7072 690,'0'0'252,"0"0"-176,0 0-54,0 0 30,0 0 55,0 0-26,0 0-11,128-7-7,-38-11 1,26-6-13,8-3-51,-3 1-75,-17-2-130,-41 10-106,-14 1-584</inkml:trace>
  <inkml:trace contextRef="#ctx0" brushRef="#br0" timeOffset="79450.2678">3815 7336 1056,'0'0'207,"0"0"-137,0 0-54,0 0-5,0 0-11,0 0-4,0 0 3,108 0 1,4-25 6,44-15 10,20-11-2,-2-3 0,-31 12-13,-48 18-2,-31 9-2,-20 7-136,-20 3-57,-15 5-116</inkml:trace>
  <inkml:trace contextRef="#ctx0" brushRef="#br0" timeOffset="79645.6695">4287 7478 1054,'0'0'168,"139"-32"-127,-20 1-12,-1 2 29,-24 9-19,-21 11-39,-36 8-54,-10-1-256</inkml:trace>
  <inkml:trace contextRef="#ctx0" brushRef="#br0" timeOffset="79789.1375">4649 7449 1415,'0'0'282,"0"0"-194,0 0-50,0 0 54,0 0-19,0 0-73,108-18-42,-32 4-18,-4 0-283</inkml:trace>
  <inkml:trace contextRef="#ctx0" brushRef="#br0" timeOffset="80664.2403">5640 5071 204,'0'0'513,"0"0"-419,-108-76-43,62 50-31,4 6 9,5 7-8,9 2-2,7 6-18,10 2-2,5 2 1,6 1-81,0 0-42,0 0 49,10 0 31,8 0 10,2 0 13,3-8 20,5-5 0,0-2 65,5-2-26,3-3-18,6 1 57,2-3-30,3 2 4,-1 1 16,-1-1-3,-5 4 20,-8 2-8,-9 1-21,-8 6-17,-9 2-1,-6 5 1,0 0 24,0 0-20,0 0-43,-12 8-23,-15 14 1,-25 29 22,-34 37 7,-32 38-7,-18 15 0,-1 1 0,15-16 0,22-23-7,22-20 7,27-22 0,20-20-1,13 0-37,6-10-104,12-12-198</inkml:trace>
  <inkml:trace contextRef="#ctx0" brushRef="#br0" timeOffset="80956.8913">7058 4611 879,'0'0'488,"0"0"-430,-95 19-30,39 8-21,-22 26-7,-34 39 1,-42 42 5,-19 22 7,-6 11-7,12-7 4,15-18-9,6-4 0,7-9 1,14-6-2,20-7-60,23-15-17,28-29-84,23-27-69</inkml:trace>
  <inkml:trace contextRef="#ctx0" brushRef="#br0" timeOffset="81273.1882">7160 5166 795,'0'0'899,"0"0"-833,0 0-66,0 0-37,0 0 37,-139 66 2,-29 29-1,-49 31-1,-29 23 2,0 2-2,31-18 0,22-7 0,24-13 5,30-11-4,29-5-1,29-8 5,29 1-5,27-15-7,29-7-146,16-23-81,14-23-57</inkml:trace>
  <inkml:trace contextRef="#ctx0" brushRef="#br0" timeOffset="81529.1564">7474 5425 962,'0'0'858,"0"0"-858,0 0-10,-152 56-19,23 8 29,-55 40 8,-22 32 0,-1 15-7,34-3 11,49-25-12,30-13-7,27-16-5,21-19-58,16-18-70,5 7-17,11-21-57,7-6-50</inkml:trace>
  <inkml:trace contextRef="#ctx0" brushRef="#br0" timeOffset="81760.6136">7234 6168 1343,'0'0'243,"-138"49"-195,-11 14-48,-35 21 1,-8 11-1,14 5 21,37-10-11,38-14-10,32-15 0,30-18-2,20-6-68,3 1-119,21 3-88,15-8 10,16-17-594</inkml:trace>
  <inkml:trace contextRef="#ctx0" brushRef="#br0" timeOffset="81987.0822">7497 6493 1307,'0'0'223,"-84"24"-223,-24 18-55,-58 27 45,-23 14 10,4 5 19,31-4 13,57-20-22,29-12-10,26-11-11,12-2 11,6 5 0,3 3-9,10 1-78,11-9-23,47-11-68,8-14-4,8-14-124</inkml:trace>
  <inkml:trace contextRef="#ctx0" brushRef="#br0" timeOffset="82191.0946">7744 6821 1117,'0'0'157,"0"0"-111,-134 47-14,72-20 80,-1 5-38,3 5-39,4 7-22,1 5-7,2 6-5,-2 6-1,1 1-12,-14 11-114,12-12-135,13-16-380</inkml:trace>
  <inkml:trace contextRef="#ctx0" brushRef="#br0" timeOffset="82356.0412">7636 7113 1386,'0'0'476,"-136"48"-476,5 18-20,-29 20 18,27-9 2,26-14-330</inkml:trace>
  <inkml:trace contextRef="#ctx0" brushRef="#br0" timeOffset="83186.7553">7524 7508 1440,'0'0'866,"0"0"-711,0 0-113,0 0-20,0 0 62,0 0-84,6-5-26,-2 5-102,-1 0 38,2 0-68,3 0-132,-1-2-294,1-4-520</inkml:trace>
  <inkml:trace contextRef="#ctx0" brushRef="#br0" timeOffset="84083.3979">8120 8267 707,'0'0'542,"0"0"-542,0 0-31,0 0 28,0 0 3,0 0 2,0 0-2,-29-68-1,26 66 0,1 2-9,-2 0-8,4 0-89,0 7 15,0 3-24,0-3-155</inkml:trace>
  <inkml:trace contextRef="#ctx0" brushRef="#br0" timeOffset="84384.5927">8367 8277 1302,'0'0'241,"0"0"-176,0 0-31,0 0 110,0 0-17,0 0-116,0 0-11,-26 16-103,1-1-187,-1-2-74</inkml:trace>
  <inkml:trace contextRef="#ctx0" brushRef="#br0" timeOffset="84577.1303">8367 8277 1375,'-14'-24'377,"-1"23"-275,-11-4-102,-16 5-16,-9 0-73,-13 13-173,-9 9 32,-29 10-47,10-4-64,8-5-176</inkml:trace>
  <inkml:trace contextRef="#ctx0" brushRef="#br0" timeOffset="85876.197">6529 8442 660,'-178'0'364,"-26"2"-215,24 3-33,1 2-35,1-4-28,2-1 24,6-2-34,6 0-21,14-14 20,9-11-18,11-7 9,4-9-23,9-12 13,2-10-23,4-12-22,-3-12 0,1-7 3,-4-13 19,1-2-1,4-4-6,5-2 7,10-1 18,13-7 50,17-6 4,21-5-18,21-9-7,14-5 20,10-2-14,1-3-53,0-6 1,0-3-2,0 0-24,7 4-29,-2 15 11,-2 18-17,-2 17 38,1 12-15,3 9 36,5-1-3,7-1-7,1 0-11,2 12 7,-7 16 15,-5 19 10,-1 8 3,-4-2 13,0 1 21,0-5-13,5 3-30,8-2-4,6-6-1,11-2-68,24-14-27,29-11-6,40-18 39,24-2 1,20 4 2,9 9 18,0 11 0,8 9-1,2 11 11,-5 15 32,-8 7 1,-11 9-1,-8 6-52,-12 4-71,-7 2 121,-3 1 2,0-1-11,-3 0-5,4 2-3,-4 2 19,-5 1 27,-6 9-2,-10 13 20,-12 10 5,-4 3-28,1 4-21,1-2-1,4-6 8,1 2-7,2-3 5,5 1-5,16 0-1,12 2 13,9 0-6,4 4-6,6-3-2,-4 2-8,-4 0-12,-12 0-22,-17 1 8,-28-6-56,-30-1 43,-25-4 28,-14 0 4,-1 6-15,-3 8 9,-1 7-6,-5 1 28,-1 19 0,0 21 21,1 28-13,1 8 11,1-1 4,-1-9-3,1-13-5,-1 1 0,-6 5-14,-2 1 4,-5 8 5,0 0 0,0 9-4,-9-4 7,-4-5 71,1-9-54,-5-12-24,-2 0-5,-7 0 0,-6 1 5,-10 5 5,-19 12-9,-17 12 27,-13 0 14,-4-4-1,2-9-26,5-13 0,0-7-16,-1 3-7,-7-2 7,-1-2 5,2 0-4,8-2-1,8-1 0,2 1-1,-2-3 0,-2-4-31,-2-7-26,-1-9 35,-4-3 15,0-11-86,0-7 4,0-17-39,0-12 129,13-11 37,11-5 83,12 0 54,-8 0-38,-21-13-10,-24-3-41,4-1-21,26 5-12,29 3 8,20 5 25,-2 1-40,-3 3-26,-3 0-18,4 0 5,3 0-6,0 11-1,0 3-43,7 4-48,6 8-78,2-3-61,8-10-320</inkml:trace>
  <inkml:trace contextRef="#ctx0" brushRef="#br0" timeOffset="86439.1827">6873 8276 902,'0'0'0,"0"0"-7,0 0 7,0 0 95,0 0 77,0 0-47,0 0-67,2-57-33,-2 56-25,0 1 0,0 0 1,0-2 16,0 1 15,0-1 2,0-1 19,0-3-24,0 3-11,0 1 71,-8 2-47,-14 4-42,-12 16-23,-30 17 11,-1 6 11,-9 10-2,-1 5 2,17-8-3,-3 4 2,12-4 1,9-3 1,14-6 0,7-4 0,13-4-7,6-5-5,3-2-1,24-2-2,7-4 15,13-1 29,12-4-5,5 1 12,6-6 11,-4 0-15,-8-3-23,-13-2 4,-11-1-6,-16-1-6,-8-3 0,-7 0 17,-3 0 42,0 0 102,0-24 84,-3-37-49,3-41-149,0-34-32,20-27-16,2-18-86,-3 46-247,-8 10-808</inkml:trace>
  <inkml:trace contextRef="#ctx0" brushRef="#br0" timeOffset="116901.0176">2986 2855 523,'0'0'403,"0"0"-274,57-98-29,-42 59-8,-9 3 8,-6 5-50,0 6 44,-15 2-61,-10 7-33,-10 5-13,-24 11-4,-32 3-1,-32 30 5,6 1-14,21 0 19,32-8-18,35-8 26,6 2 0,8 3 1,6 4-1,9-1-10,19 6-12,17-1 21,24 5 1,26 3 1,26 0 7,7-1 8,-20-6-8,-32-5 3,-34-8-10,-15 3-2,-8 3 1,-8 3-24,-2 3-14,-24-1 38,-29 1 12,-33-1-4,-24-2 4,-8-8 30,21-8-14,31-8-20,26-4-8,20 0-4,10-14-193</inkml:trace>
  <inkml:trace contextRef="#ctx0" brushRef="#br0" timeOffset="117538.3119">3255 2839 1235,'0'0'229,"0"0"-183,0 0-45,0 0 1,-49 92-1,28-53-1,7 4 1,4 3 1,3 2-1,7-3-1,0-4-27,14-7-75,7-9-56,3-9 47,5-13 43,-1-3 39,2-17 27,-2-13 2,0-6 91,-5 2 6,-10 0 10,-3 5 14,-5 9-18,-5 9 16,0 6 7,0 5-88,1 0-38,4 9-8,1 14 8,7 10 0,4 6 0,5 1-19,8 2-19,3-3 10,3-3 9,-2-7 3,2-10-19,-6-9 12,0-10 23,-2-10 10,3-24 25,8-28-35,4-31 107,-4-37-84,-9-10 2,-20 11-25,-10 30-12,-2 41 12,-8 26 123,1 12 6,2 2-88,-2 8 12,0 10-53,-2 26-6,-14 69-63,-11 61 55,2 25 14,7 4 0,18-29-67,9-40 30,2-15-1,5-25-27,-1-25-65,-4-17-1,-2-13-38,0-6 24,0-8-37,-24-19 55,6-17-8,-4-12-204</inkml:trace>
  <inkml:trace contextRef="#ctx0" brushRef="#br0" timeOffset="117784.6528">3708 2856 995,'0'0'240,"0"0"-109,75-89-31,-35 66-26,5 11-17,2 10-27,6 2-28,-5 22-2,-5 12-18,-16 13-5,-17 5-14,-10 5-4,-13-1 41,-24-1 19,-8-7-3,-6-7-16,-6-10-1,2-8-17,0-10-1,4-8-29,3-14-59,11-11-57,19-9-359</inkml:trace>
  <inkml:trace contextRef="#ctx0" brushRef="#br0" timeOffset="118028.0031">4183 2948 768,'0'0'192,"0"0"-134,0 0 10,0 0-1,0 0-1,-17 72-37,7-49-10,-1 7 1,3 1-18,4 0-2,4-4-1,0-4-10,13-3-59,15-12-67,24-9 25,-4-16-85,-2-9-365</inkml:trace>
  <inkml:trace contextRef="#ctx0" brushRef="#br0" timeOffset="118423.2785">4441 2942 461,'0'0'176,"-5"-78"10,-13 37 105,-4 3 0,-1 12-53,-2 13-107,-3 13-95,-5 9-36,-10 27-8,-2 15 8,8 14 0,7 3-24,17-3 9,13-2-4,9-6-23,22-7 35,6-8-9,11-12 7,20-11-12,26-19 19,27-24 4,10-27 7,-17-21-3,-30-9 72,-43 3-34,-21 0-44,-15 10-20,-5 13 12,-2 16 8,-7 14 5,1 4 74,-1 6-34,2 9-27,1 6-18,-3 38-65,-3 32 43,3 23 22,6-2-1,3-18-2,0-25 2,12-14 1,4 2-24,2 3 23,5 0-5,-1-13-114,-4-9-146,-6-17-1093</inkml:trace>
  <inkml:trace contextRef="#ctx0" brushRef="#br0" timeOffset="119213.2342">5099 2602 1141,'0'0'230,"0"0"-73,0 0 63,0 0-113,0 0-107,0 0-12,0 0-51,-14 148 46,-33 21 17,-3 25 17,9-3 2,22-39-19,19-49-139,2-34 50,16-25-33,4-11-21,-2-8-121,-2-13-585</inkml:trace>
  <inkml:trace contextRef="#ctx0" brushRef="#br0" timeOffset="119481.5175">4957 3003 1345,'0'0'186,"0"0"-67,7-72 18,4 52-42,7 9-36,8 2-14,18 6-29,27 3-10,1 0 5,7 7-10,-6 10-1,-21 8 10,-8 3-20,-22 8-27,-22 1-169,-24 4 156,-25-7 49,-11-2 1,-8-9 0,5-12-48,-3-5 12,-1-6-28,18-7-144,19-11-199</inkml:trace>
  <inkml:trace contextRef="#ctx0" brushRef="#br0" timeOffset="119679.9865">5515 2859 1007,'0'0'354,"0"0"-281,0 0-57,0 0-16,0 0-12,0 0-1,0 85 4,-21-45 9,-3 7 19,-6 3-17,-10 3-2,10-14-326,10-17-622</inkml:trace>
  <inkml:trace contextRef="#ctx0" brushRef="#br0" timeOffset="119831.5809">5425 2542 1408,'0'0'202,"0"0"-120,0 0-82,0 0-80,0 0-231,0 0-312</inkml:trace>
  <inkml:trace contextRef="#ctx0" brushRef="#br0" timeOffset="120040.0253">5743 2888 1555,'0'0'224,"0"0"-205,0 0-13,0 0-6,0 0 0,0 0 16,73 104-3,-43-63 8,1-1-21,-1-3-15,4-6-198,8-20-95,-8-9-74,-7-2-289</inkml:trace>
  <inkml:trace contextRef="#ctx0" brushRef="#br0" timeOffset="120177.2217">6034 2967 864,'0'0'324,"0"0"-121,0 0 47,-94-26-144,50 31-80,-11 24-26,-21 26-21,11-1 20,4 10-45,11-3-108,35-10-13,6-6-124,9-22-301</inkml:trace>
  <inkml:trace contextRef="#ctx0" brushRef="#br0" timeOffset="120786.8312">5989 2958 396,'0'0'1096,"0"0"-806,0 0-142,0 0-24,0 0-73,0 0-51,0 0-33,0 6-7,0 13 21,0 1 18,4 2-19,4 0-35,5-2-18,4-6 13,5-4-16,5-5 12,7-5 35,5 0-9,3-12-6,-2-10-34,-4-9 69,-9-8 9,-15-5-25,-12-2-26,0 0 51,-23 5 102,-11 10 35,-3 11-8,-7 18-60,-6 3-48,-5 30-19,1 17-2,0 24-11,21 17 0,33 15-10,8-6-36,31-23 47,8-24 4,14-12 0,36-4 12,48-9 0,31-15 33,-6-22-33,-18-42-6,-41-29 19,-32-23 6,-32-24-25,-39-19-123,-22 0-82,-44 11-26,-19 25 204,4 38 27,13 33 188,18 21-7,12 18-66,-1 2-19,-11 48-91,-3 59-5,23 60-24,22 23 17,39-1-44,40-29 37,18-37 13,10-7-4,8-16 5,-1-13 25,-17-24-25,-28-22-93,-27-24-601</inkml:trace>
  <inkml:trace contextRef="#ctx0" brushRef="#br0" timeOffset="127127.1266">7851 4896 386,'0'0'98,"0"0"-98,0 0-6,0 0 6,0 0 94,0 0 122,0-2-96,0-1 9,0-1-19,-2 1 33,0 0-80,-1 0-3,2-1-4,-1 1-11,-2-3-32,-5-1-12,-6-3-1,-7 0-67,-6-4 28,-7 3 19,-1 2 4,-3 0-19,1 2 19,-4 1 2,3 1-4,-1-1-11,1 1 13,2 0-1,-1 1 17,-3-1 0,-4 2-7,-4 0 7,-9-1 10,-6 1-10,-17 1-6,8-1 6,-2-1 11,1-2-11,16 0 0,-5 0 13,8-3 3,7 2 9,-2 2 1,6 0 0,-4 1-10,3 2-15,-1 2 9,1 0-10,1 0-9,0 0 9,0 0 1,2 0-1,-1 0 0,3 0 1,1 0 0,1 0 0,0 2 1,-1-1 9,2-1-19,-1 0 16,-1 0-8,2 0 0,0 0 2,-2 0 3,-1-1-5,1-1 0,-1 1 0,-2 0 0,0 1 0,2 0 0,0 0 0,10 0 0,6 0 0,8 0 0,5 0 0,1 1 0,4 6-6,-3 3 5,-1 4-12,-4 3 5,-1 2 8,2 3 0,-6 2-7,3 0 7,-1 1-1,0-1 0,-1 2 0,3-1 1,-2 1-1,3 3 1,-2 0 2,2 5 5,-2-1-7,5 1-15,0 0 8,3-3-2,0-1-7,4 3 8,-2-1 7,0 3-4,2 1 5,1 4 1,1 0-1,2 3-5,0 1 5,0 2-10,0 0-4,0 2 8,5 1 6,-1 1 0,3 0 0,-2 0 13,-3 0-7,2 1-6,-1 2-7,-2 3 7,1 3 17,-2 0-11,3 0-6,3 1 1,1-2 0,-1 1 7,0-2-8,0 4-6,1-3 6,-2-2 1,-2 1 11,3 2-12,-1 3 5,1-1-6,1 13 1,2 12 0,3 15 0,0-6 0,-5-19 3,-1-21-2,-3-18-1,-1 2-1,1 3 1,0 0-13,-3-4 13,5-4 0,-3-1 0,1-1 10,0 1-7,3-1 6,-1 0-15,-2-4 6,0 0 0,-3-8 9,0-1-8,4-4-1,-1-1 0,0-3 11,1 2-11,2-1 0,-1-1-2,5 1 2,-2 0 0,-1-1 2,2-1-1,3-1 6,-2 1-7,4-1 1,-1-1 2,5-1 52,0 0-15,6-4 7,3 2-12,4-2-18,2-3 12,6 0 0,1 0-10,0 0-7,1-8 4,3-2 7,1 0-6,4-2-16,-1-1 17,-2 2 12,-2 1 19,-3 0 2,0 2-20,-4 0-6,6-3-6,2 2-2,1 0-5,5-4-11,7 1 5,0-2-4,0 1-2,-4 2 7,1 1-6,-8 2-1,-6 4 0,-5 1 2,-6 0 3,-10 3-4,-1 0-2,-6 0 2,2 0-1,6 0 1,-2 0 0,8 0-1,3 0-7,7-1 7,5-6 0,1 0 0,5-1 6,1-3 0,3 0-5,-1 2 5,-6 1 4,-5 0-9,-8 4 6,-3 2-6,-8-1 14,-1 3-15,-5-3-1,-2 3 0,-4-1 1,3 0 0,1-1 2,2 1 7,5-2-9,2 0 0,0 0 2,1-2 1,-1-1-3,-1 1 1,-3-1 6,0-1-1,-5 2-5,-1-5 0,-3 3-1,-1-3 8,0-1 0,-2-3 4,2 0-3,-2-2 0,0-1-9,3 0 1,-3 1-1,0-1 6,0-1 13,-2 1 10,2-2-20,-3-1 2,1 1 30,-2 0-26,1-1 14,3 1-1,-1-4-17,2-2-10,-1-6 0,1-3 0,1-4 8,2-2-9,-1-6-8,0 0 8,1-4 1,-1 1-1,-4 0 0,3 3 11,-4 0 10,2 2 1,-3-3 7,-1 1-22,2-2 23,-1-1 4,-2 4-1,1 2-10,1 2-6,-2 3-17,1-2 1,-1 0 0,-1-3-1,0-3-1,0-5 0,0-3 1,0-4 0,0 0-1,0 2-15,0 1 8,2 2 8,5 2 1,-1 0 0,0-3 4,-1 2-4,1-2 6,-1 2-7,0 0 0,-1 2 2,-1 1-1,1 1-1,5 2-6,-2 2 5,2 3-1,-2 3-7,1 2 3,-1 3 5,1 0 1,-4 1 7,-3-1-7,1 1 0,-2-1-6,0 1-8,0 0 3,0 2 4,-6 2-1,0 2-11,-4 1 5,2 1 14,-1 0 0,-1-1-10,-3 2-2,2-1 12,1-1-6,1 5-9,-1 0 15,3 5 3,-2 0-3,3 4-14,0 3 13,2 3-1,-1 2 1,1 2-17,3 1 3,1 0-20,0 0-23,0 0-13,0 0 11,0 0 23,0 0 7,0 0-13,0 0-7,0 0 6,0 0 7,-3 0 1,-8 0-11,-7 0 13,-15 0-5,-64 4-21,5 5-128,-20-5-142</inkml:trace>
  <inkml:trace contextRef="#ctx0" brushRef="#br0" timeOffset="133977.4355">3729 3741 105,'0'0'25,"51"-73"-50</inkml:trace>
  <inkml:trace contextRef="#ctx0" brushRef="#br0" timeOffset="134430.7244">1769 2488 479,'0'0'176,"0"0"-111,0 0 210,0 0-122,0 0-78,0 0-20,0 0-24,-13-84-31,26 67 13,1-1 14,-1 4-27,-4 2-4,-1 5 4,-5 3-22,-3 4-40,1 0 1,1 0-26,-2 2-59,1 9-19,-1-1-14</inkml:trace>
  <inkml:trace contextRef="#ctx0" brushRef="#br0" timeOffset="134642.1668">1802 2400 464,'0'0'627,"0"0"-479,0 0-60,0 0-68,0 0-20,0 0-1,0 0-17,-39 48 18,15-7 0,-1 9 0,0 9-72,1 1-58,6 14-32,5-18-39,5-14-562</inkml:trace>
  <inkml:trace contextRef="#ctx0" brushRef="#br0" timeOffset="134805.7229">1735 2646 1490,'0'0'227,"0"0"-132,0 0-34,0 0-52,0 0-9,0 0-51,0 0-476,40 39 355,-26-14-314</inkml:trace>
  <inkml:trace contextRef="#ctx0" brushRef="#br0" timeOffset="134969.2827">2148 2691 1500,'0'0'325,"0"0"-219,0 0-82,0 0-24,0 0 0,-49 117-146,3-1 83,1-7-154,9-22-328</inkml:trace>
  <inkml:trace contextRef="#ctx0" brushRef="#br0" timeOffset="135626.0505">7473 2404 1371,'0'0'199,"0"0"-127,0 0-33,0 0 44,0 0-1,0 0-82,0-12-60,1 24-89,4 7 117,1 11 22,-6 10-6,-15 22-129,-12-10-151,-1-15-664</inkml:trace>
  <inkml:trace contextRef="#ctx0" brushRef="#br0" timeOffset="135777.644">7587 2680 1709,'0'0'281,"0"0"-275,0 0-5,0 0-2,-51 101-57,8-29-134,-5-6-290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09:16:51.0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21206 5157 1090,'0'0'219,"0"0"-154,0 0 36,0 0 115,0 0-70,0 0-67,0 0-26,0 0-5,0 0-19,9 3-12,30 7-17,49 13-67,-3 0-109,-3-9-197</inkml:trace>
  <inkml:trace contextRef="#ctx0" brushRef="#br0" timeOffset="863.0548">18928 8528 704,'0'0'761,"0"0"-515,0 0-117,0 0-2,0 0 14,0 0-17,-7-12-31,7 12-31,0 0-26,1 0 2,15 0 25,30 0-28,57 0-17,59-2-9,13-1-9,-20-11-46,-60 0-191,-65-10-429</inkml:trace>
  <inkml:trace contextRef="#ctx0" brushRef="#br0" timeOffset="1690.6633">13557 9093 687,'0'0'377,"0"0"-232,0 0-87,-95-54-32,69 40 27,7 4 63,9 5 4,5 2-42,5 3-25,0 0 23,0 0 36,8 0-50,33 0-33,59 10 6,100 2 37,66-10-19,-29-2-53,-31-14-161</inkml:trace>
  <inkml:trace contextRef="#ctx0" brushRef="#br0" timeOffset="5436.8731">18469 16472 414,'0'0'0,"-122"-13"-121,26 12 1,10 1 64,20 0-61</inkml:trace>
  <inkml:trace contextRef="#ctx0" brushRef="#br0" timeOffset="5684.7671">18069 16677 601,'0'0'522,"0"0"-424,96 0-59,-23 0-10,36 0-23,37 0-6,9 0-39,-18 0-65,-44-2-38,-43-11-868</inkml:trace>
  <inkml:trace contextRef="#ctx0" brushRef="#br0" timeOffset="5895.1959">19791 17015 468,'0'0'649,"0"0"-562,0 0-87,101 30-45,-67-15 18,-4-3-71,-5-5 25,-8-2 43,-4-5-145</inkml:trace>
  <inkml:trace contextRef="#ctx0" brushRef="#br0" timeOffset="6071.7237">20770 17366 772,'0'0'0,"0"0"-179</inkml:trace>
  <inkml:trace contextRef="#ctx0" brushRef="#br0" timeOffset="6469.1767">22295 17331 1179,'0'0'182,"0"0"-182,0 0-103,0 0-167</inkml:trace>
  <inkml:trace contextRef="#ctx0" brushRef="#br0" timeOffset="6636.7295">22526 17336 1094,'0'0'217,"0"0"-192,0 0-25,0 0-243,0 0-146</inkml:trace>
  <inkml:trace contextRef="#ctx0" brushRef="#br0" timeOffset="6795.3042">22426 17489 1497,'0'0'174,"0"0"-174,0 0-141,0 0-229,-110 16-674</inkml:trace>
  <inkml:trace contextRef="#ctx0" brushRef="#br0" timeOffset="7238.1214">15672 17152 340,'0'0'191,"0"0"-111,-102 34-25,52-15-3,-4 3-39,-16 16-13,11-6-127,10-6-264</inkml:trace>
  <inkml:trace contextRef="#ctx0" brushRef="#br0" timeOffset="7412.6536">15314 17492 1169,'0'0'376,"0"0"-260,0 0-93,0 0-22,0 0-1,0 0-10,0 0-10,8 31 4,-7-14-121,2-1-195</inkml:trace>
  <inkml:trace contextRef="#ctx0" brushRef="#br0" timeOffset="7571.2292">15827 17549 1545,'0'0'301,"0"0"-244,0 0-40,103 7-12,-60-5 4,1 2-9,11 7-63,-10-3-211,-10-4-267</inkml:trace>
  <inkml:trace contextRef="#ctx0" brushRef="#br0" timeOffset="7735.7892">16610 17651 889,'0'0'931,"0"0"-805,0 0-76,0 0 76,0 0-110,0 0-16,0 0-521,11 23-250</inkml:trace>
  <inkml:trace contextRef="#ctx0" brushRef="#br0" timeOffset="9613.3902">15259 17287 183,'0'0'120,"0"0"-120,0 0-13,0 0 13,-79-32 58,59 25 0,1 0 8,4 4-40,2-3-9,4 5-8,1 1-8,2 0 0,-1 0 5,-2 0-6,2 4-6,-1 2-140</inkml:trace>
  <inkml:trace contextRef="#ctx0" brushRef="#br0" timeOffset="10038.6542">15018 17336 74,'0'0'89,"0"0"25,0 0-17,0 0-44,0 0-18,-84 9 4,74-9 11,2 0 11,3 0-19,2 0-12,3 0-8,0 0 40,0 0 6,0 0-58,0 0-10,3 0-17,11 0 17,7 0 0,6 0 12,8 0 5,6 0 5,9 0 20,3-1-15,-4-7 28,0-1-19,-5-4-20,-8-2-3,-1-2-13,-5-4-119,-9-6 76,-2-5 43,-7-5 1,0-5 77,-3-2-23,0 1-32,4-1-9,1 3-6,2 1-8,2 1-35,3 2 13,0 1 1,0 0-29,6-11-51,-7 6 9,-2 3-205</inkml:trace>
  <inkml:trace contextRef="#ctx0" brushRef="#br0" timeOffset="10407.1093">15755 16288 377,'0'0'78,"0"0"21,0 0-45,0 0-33,0 0 27,46-75-12,-30 70-36,2 1-22,4 4 21,4 0-63,6 0 50,3 7 7,1 4 7,-2 4 0,-3-3-1,-5 0 0,-7 1 1,-6-1-10,-1 2 10,-6 1 6,-3 3 59,-3 7 0,0 3-36,0 7-16,-4 6 4,-10 5 2,2 2-10,1 0 7,5 1-11,4-3-4,2 3 1,2 1 4,12-1-5,2 1 1,4-3-1,1-1 9,3 1-10,1-3-50,15 15-1,-5-13-47,-5-8-139</inkml:trace>
  <inkml:trace contextRef="#ctx0" brushRef="#br0" timeOffset="10667.9795">16806 17411 808,'0'0'166,"0"0"-105,0 0-48,0 0 4,0 0 32,0 0 5,0 0-28,36-8-25,-25 8 12,2-4-13,-1 2-29,-5-1-260</inkml:trace>
  <inkml:trace contextRef="#ctx0" brushRef="#br0" timeOffset="10800.6274">16806 17411 1043,'57'12'185,"-57"-12"-134,0 0-41,0 0-4,-3 7-6,-11 0-1,4 0-125,0-6-439</inkml:trace>
  <inkml:trace contextRef="#ctx0" brushRef="#br0" timeOffset="11522.2956">20880 17383 126,'0'0'0</inkml:trace>
  <inkml:trace contextRef="#ctx0" brushRef="#br0" timeOffset="23718.7289">16288 16211 121,'0'0'189,"-91"46"-119,33-12-69,-28 20-1,16-9-156,13-6-69</inkml:trace>
  <inkml:trace contextRef="#ctx0" brushRef="#br0" timeOffset="24483.2135">16000 16568 235,'0'0'126,"0"0"80,-125 50-128,77-25-36,8-2-12,10 1-17,15-1-13,12-5-72,3-9-309</inkml:trace>
  <inkml:trace contextRef="#ctx0" brushRef="#br0" timeOffset="24839.2959">15456 16977 1337,'0'0'581,"0"0"-442,0 0-85,0 0 7,0 0-7,0 0-29,0 0-25,0 6-8,0-2-117,0 6-75,0-5-58,-18-5 12,0 0 85,5-5-59</inkml:trace>
  <inkml:trace contextRef="#ctx0" brushRef="#br0" timeOffset="25276.2878">20356 16758 1326,'0'0'304,"0"0"-208,0 0-74,0 0-15,0 0-7,0 0 1,0 0 14,-2 0-15,2 0 7,0 0-7,0 0 0,0 0-31,0 0-54,0 0 8,0 0 16,2-6 4,-1-8-311</inkml:trace>
  <inkml:trace contextRef="#ctx0" brushRef="#br0" timeOffset="25560.6658">22273 16470 1408,'0'0'230,"0"0"-138,0 0-78,0 0-2,0 0 27,0 0-9,0 0-30,3 0 0,-3 0 0,0 0-2,1 0-36,-1 14-125,0 0-28,-3-4-36</inkml:trace>
  <inkml:trace contextRef="#ctx0" brushRef="#br0" timeOffset="26902.1502">16109 17383 347,'0'0'587,"0"0"-441,0 0-98,0 0-44,0 0-4,0 0-61,-59-20-2,35 14-10,0-3 11,-3-1-19,2-1 18,4 0 38,7-1 25,8 2 34,6 3-5,0-3-4,4 2-15,10 0 12,2-2-1,-2 0 18,-2 1 39,-5-1 48,0 3 13,-4-3-67,-3 3 7,0-3 30,0 0-25,-5-2-32,-6-2 2,-2 4-25,-1 0-1,1 1-19,1-1-2,3 6-6,4 1 8,2 3-8,3 0 0,0 0-1,0 0 1,0 0 0,0 0 0,0 0 40,0 0-3,0 0-12,0 0-5,-2 0-3,1 0-2,-1 0 3,-2 0-10,4-2 1,-3 2 13,1 0 21,0 0-9,2 0-16,0 0-18,0 0 5,0 0-6,0 0 0,0 0 0,11 8-10,10 12 10,13 10 12,23 13 28,5 0-15,7-1-6,0-5 3,-18-11-8,-4-2-13,-17-7 12,-13-8-13,-11-4-41,-6-5-23,0 0 1,-13 0-53,-10-12-89,-10-17-128,5 3-4,8 1-194</inkml:trace>
  <inkml:trace contextRef="#ctx0" brushRef="#br0" timeOffset="27106.6498">16251 17186 666,'0'0'338,"0"0"-89,0 0 32,0 0-70,0 0-54,0 0-7,0 0-29,-2-32-34,-3 32-42,-7 0-44,-12 15-1,-30 21-13,-37 22 13,-24 15 1,-9 8 5,23-15-6,32-13-1,29-16-1,-3 11-141,10-4-226,10-13-415</inkml:trace>
  <inkml:trace contextRef="#ctx0" brushRef="#br0" timeOffset="27917.1955">20152 17108 631,'0'0'300,"0"0"-65,0 0-66,0 0 42,0 0-31,0 0-51,0 0 4,-14-38 30,13 30-73,-4-1-17,2 1-1,-1 3-33,1 2-20,0 3-7,1-1-12,1 1 0,-1 0-1,2 0-18,-1 0 6,-1 0 4,-1 6-3,0 6-1,-1 11 11,1 8-8,3 7 8,0 6-4,7 1 0,13 0-5,8-6 2,5-1 0,1-9-16,0-2-11,-4-10-36,-7-5-64,-8-12-53,-6 0-95,-8 0-207</inkml:trace>
  <inkml:trace contextRef="#ctx0" brushRef="#br0" timeOffset="28135.2144">20314 17323 598,'0'0'378,"0"0"-122,0 0-66,0 0 68,0 0-57,0 0-53,0 0-19,-27-54-71,24 53-39,-1 1-19,-11 0-1,-11 2-10,-12 15-2,-14 7 4,-3 6-10,-1 6-59,4 0-22,4 15-18,14-9-107,13-7-131</inkml:trace>
  <inkml:trace contextRef="#ctx0" brushRef="#br0" timeOffset="28579.6817">21512 17207 918,'0'0'313,"0"0"-138,0 0-38,0 0 29,0 0-10,0 0-31,0 0-11,-11-24-23,11 24-39,-1 0-30,1 0-10,0 0-12,0 0-11,0 0-6,0 7-2,0 5 7,7 7 12,6 1 1,6 0-1,3 1 6,6-1-6,2-1 0,3 0-5,-2-4 3,1-1-117,5-6-85,-6-6-171,-8-2-398</inkml:trace>
  <inkml:trace contextRef="#ctx0" brushRef="#br0" timeOffset="28750.7127">21838 17248 694,'0'0'851,"0"0"-696,0 0-52,0 0 82,0 0 12,0 0-69,0 0-73,-126-9-54,-1 39 6,-29 14-7,-15 17-1,14 9-51,52-16-197,30-12-433</inkml:trace>
  <inkml:trace contextRef="#ctx0" brushRef="#br0" timeOffset="29892.7146">20661 16581 347,'0'0'52,"0"0"-52,0 0-219</inkml:trace>
  <inkml:trace contextRef="#ctx0" brushRef="#br0" timeOffset="30280.6474">20661 16581 367,'0'12'124,"0"-12"-90,-1 0 202,0 0-44,-1 0-124,1 0-29,-2 0 52,0 0-6,0 0-34,-5 0-16,2-2-17,-3-2-9,2 0-2,-3 0 6,2 1 11,0-2-3,-3 4-5,3-1-7,-3 0 0,-1 2-8,2 0 0,4 0 0,2 0-1,4 0 0,0 0-11,0 0 9,0 0-5,0 0 7,0 0-1,0 0-7,0 0 8,4 0 0,1 0 10,1 4 4,4 2 14,1 5 16,4 2-10,3 4-15,1 2-10,-1-1-7,0 1 9,-5-5-11,-1-5 0,-3-1 0,-1-5-40,3 2-48,19-5-57,-3 0-123,1-6-714</inkml:trace>
  <inkml:trace contextRef="#ctx0" brushRef="#br0" timeOffset="30433.2406">20854 16561 874,'0'0'378,"0"0"-215,0 0-78,0 0 6,-94 1-40,15 27-30,-25 22-8,-8 12-8,24-9-5,30-14-217</inkml:trace>
  <inkml:trace contextRef="#ctx0" brushRef="#br0" timeOffset="31695.6792">20718 16755 584,'0'0'52,"0"0"165,0 0-15,0 0-135,0 0-14,0 0-5,0 0 29,43-68-5,-28 49 55,-2 0 8,0 2-32,5 2-44,0 2-30,4 2 0,5 1-7,7 3-3,10 1-1,9 6-5,8 0-7,20 4-4,-8 17-2,10 8-2,-3 10 2,-15 11-1,10 20-13,-10 19-5,-8 17 18,-12-7-1,-17-22-6,-10-24 8,-7-19 0,2-2-1,-1 0 1,4-1 0,-5-7-1,-4-10 1,-4-9 0,-1-1 13,-2-4-7,0 0-5,0 0 12,0 0-2,0-3-11,0-17-93,4-2-223,2 0-256</inkml:trace>
  <inkml:trace contextRef="#ctx0" brushRef="#br0" timeOffset="32203.0059">21928 17026 1126,'0'0'374,"0"0"-210,0 0-75,0 0-14,0 0-23,0 0-28,0 0-14,-8-8-9,8 8-1,0 0-7,0 0-6,0 8-34,0 11-10,0 6 44,0 4 13,0 7-1,0-2 0,-10 2-8,-5-2 8,-7-1-4,-6-6 4,-2 1 1,0-6-4,2-4 4,-1-2 1,2-8-1,2-5 1,-7-1 0,3-2 1,-4 0 4,2 0 4,4-2-9,3-6 0,8 2 0,3 0 15,7 1 14,1-1-11,3-2-2,2 0 15,0-3-5,0-4-5,15-7 38,7-4 7,11-8-15,9-7-17,10-9-26,3-5 0,6-37-9,-14 15-178,-17-2-811</inkml:trace>
  <inkml:trace contextRef="#ctx0" brushRef="#br0" timeOffset="33932.6171">20744 16719 772,'0'0'351,"0"0"-156,0 0-125,0 0-40,0 0 4,0 0-14,-5 0-13,5 0 7,0 0-14,5 0 0,5 0 0,38 5-39,-3 9-93,7 1-187</inkml:trace>
  <inkml:trace contextRef="#ctx0" brushRef="#br0" timeOffset="34456.8336">21758 17470 776,'0'0'230,"0"0"-156,0 0-22,42 94-32,-33-73-4,-3-5-7,0-10 2,-6-1-9,0-5 130,0 0 37,0 0-7,0 0-19,0 0-30,0 0-55,0-5-33,4 2-13,2-2-12,-1 1 9,1 3-8,-2-3-1,-1 4 0,0 0 8,-3-3-8,2 3-7,-2 0 7,0 0 1,0 0 0,0 0 0,0 0 0,0 0 9,0 0-10,0 0 0,0 0 1,0 0-1,0 0 0,0 0 0,0 0 1,0 0-1,0 0 1,0 0-1,0 0 0,0 0 0,0 0 10,0 0-10,0 0-8,0 0 8,0 0 1,0 0-1,0 0 0,0 0-6,0 0-26,0 0-24,0 0-51,0 0-87,-19-2-82,-1 2 63,-4-4-64</inkml:trace>
  <inkml:trace contextRef="#ctx0" brushRef="#br0" timeOffset="36249.4636">20524 16824 178,'0'0'249,"0"0"-136,0 0-80,0 0-33,0 0 0,0 0 13,0 0-13,0 0 1,0 0 25,0 0-7,0 0-19,0 0 0,0 0 0,0 0 51,0 0 57,0 0-55,0 0-31,0 0 27,0 0 2,0-2-34,0-1-3,0 0-13,0 2 33,0 1 26,0 0-21,0 0-24,0 0-8,0 0 0,0 0-6,0 0 8,0 0 3,0 0-12,0 0 0,2 0-65,-1 0-139,1 0-14</inkml:trace>
  <inkml:trace contextRef="#ctx0" brushRef="#br0" timeOffset="36315.6939">20524 16824 163</inkml:trace>
  <inkml:trace contextRef="#ctx0" brushRef="#br0" timeOffset="36581.9866">20524 16824 163,'5'-4'91,"-5"4"-74,0 0 84,0 0 103,0 0-5,0-4-89,0-4 26,0 1 24,1 0-61,0 1-1,-1 0-9,0 3 33,0 3-29,0 0-38,0 0-41,0 0-10,0 0-4,0 0-3,-2 0-14,-17 7-5,-11 15 6,-30 17 15,-38 21 1,-41 20 1,-16 9 8,7-9-9,36-18 6,41-22-6,26-13 0,12-7 0,3 3-36,6-1-99,11 2-37,23-7-16,19-8-32,5-5-109</inkml:trace>
  <inkml:trace contextRef="#ctx0" brushRef="#br0" timeOffset="36997.5735">18942 16699 608,'-373'-31'178,"34"3"-178,63 3-151</inkml:trace>
  <inkml:trace contextRef="#ctx0" brushRef="#br0" timeOffset="37131.2017">14531 16045 922,'0'0'247,"0"0"-247,0 0-33,123 74 15,-49-31-74,-2-4-243</inkml:trace>
  <inkml:trace contextRef="#ctx0" brushRef="#br0" timeOffset="37611.9244">16457 16903 895,'0'0'132,"0"0"-105,0 0-27,0 0-21,0 0 6,0 0 15,-22 96-42,17-62-15,5-5-52,4 4-75,17-3-96,5-3 280,2 0 78,4-4 74,4 2-77,2-3-15,2-1-25,-2-1-22,-6-5-11,-9-4 19,-9-8 222,-10-1 72,-4-2-8,0 0-94,0 0-69,0 0-49,0 0-27,0 0-33,0 0-16,-2 0-19,-8 3-70,1 1-303,0-1-1139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09:17:47.7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17719 16760 428,'0'0'580,"0"0"-503,0 0 20,0 0 98,0 0-95,0 0-65,-9-5 22,9 5-19,0 0-16,0 0 2,0 0-18,0 0 23,0 0-20,0 0 13,0 0 3,0 0-24,0 0 15,4 0 3,8 0 4,11 0-10,11 0 2,12 0-8,9 0-6,6 0-1,11 0-50,-15 0-144,-23 0-205</inkml:trace>
  <inkml:trace contextRef="#ctx0" brushRef="#br0" timeOffset="183.5085">17746 16933 626,'0'0'564,"0"0"-394,0 0-50,133 6-40,-64-1-80,-8-5-263</inkml:trace>
  <inkml:trace contextRef="#ctx0" brushRef="#br0" timeOffset="2351.7612">17755 16958 436,'0'0'270,"0"0"-178,0 0-60,0 0-19,0 0-7,0 0-6,-2 0 1,2 0 0,0 0 11,0 0 45,0 0 60,0 0-8,0 0-19,0 0-34,7 0-15,10 0-1,8 0 4,7 3-18,2 0-13,0 0-13,2-3-36,-9 0-37,-11 0-303</inkml:trace>
  <inkml:trace contextRef="#ctx0" brushRef="#br0" timeOffset="2533.2693">17716 17152 823,'0'0'344,"0"0"-179,0 0-100,84 0-65,-37 0-7,-8-3-134,-6-1-173</inkml:trace>
  <inkml:trace contextRef="#ctx0" brushRef="#br0" timeOffset="3459.1643">19455 16987 61,'0'0'686,"0"0"-476,0 0-48,0 0-10,0 0-41,0 0-8,0 0-19,-12-17-42,12 17-10,-1 0-3,1 0-11,0 0-5,0 0-13,0 0 1,0 0 4,0 0-5,0 0-2,0 0 2,0 0 0,0 0 14,0 0-2,0 0 5,0 0-4,0 0 5,0 0 10,0 0 7,7 0-13,6 0 13,7 0-18,4 0-5,10 0-3,2 0-9,5 0 0,-2 0 1,-1 0 4,-5 3-5,-10 2-1,-5 0 0,-9-1-81,-9 8-122,-18-4-78,-1 1-54</inkml:trace>
  <inkml:trace contextRef="#ctx0" brushRef="#br0" timeOffset="3666.6077">19589 17222 689,'0'0'401,"0"0"-162,0 0-34,91-7-30,-28-1-82,29 8-50,26 0-30,-7 5-13,-28 2-202,-38-7-763</inkml:trace>
  <inkml:trace contextRef="#ctx0" brushRef="#br0" timeOffset="11914.817">20900 16961 578,'0'0'137,"0"0"15,0 0-100,0 0-33,0 0 8,0 0 35,41 0-4,-41 0 29,-27 0-87,-4 0-22,-8 0-241</inkml:trace>
  <inkml:trace contextRef="#ctx0" brushRef="#br0" timeOffset="12424.8894">17318 16917 636,'0'0'219,"0"0"-132,0 0-31,0 0-21,0 0-15,0 0 8,0 0 25,78 0 8,-58 0 4,-2 0 8,-2 0-30,1 0-25,-2 0-18,-1 3-1,-3-3-22,1 0 8,-2 0 15,5 0 6,9 0-6,9 0-5,24 0 4,34 9-56,46 6-118,-15-1-94,-10-4-131</inkml:trace>
  <inkml:trace contextRef="#ctx0" brushRef="#br0" timeOffset="12676.2157">18475 17067 783,'0'0'123,"0"0"-75,90 26 53,-6-16-65,-10-1-36,3-9-886</inkml:trace>
  <inkml:trace contextRef="#ctx0" brushRef="#br0" timeOffset="13574.5695">21670 16032 793,'0'0'237,"0"0"-36,0 0-16,0 0-31,0 0-53,0 0-28,0 0-34,0 0-37,33-37-2,-33 58-15,0 8-2,-8 11 12,-20 6 5,-24 17 0,-29 17 0,-1-4 2,9-7 5,15-9-1,25-19-6,8 3 1,10-2 0,15-8 0,15-6 0,36 0 11,32-3-8,33 3 2,18-3-4,1 0 5,-11-5-3,-32-6 4,-24-3-8,-18-3 0,-16-5-62,9-3-72,-9 0-58,-5-3-157</inkml:trace>
  <inkml:trace contextRef="#ctx0" brushRef="#br0" timeOffset="13774.0362">21582 16428 1035,'0'0'241,"0"0"-122,0 0-70,0 0-15,109 30-4,-5 3-9,14 0-21,-14-8 0,-29-13-60,-21-12-53,-23-14-148,-6-10-834</inkml:trace>
  <inkml:trace contextRef="#ctx0" brushRef="#br0" timeOffset="13928.6226">21679 15894 876,'0'0'192,"0"0"-33,0 0 9,0 0 70,-30-74-98,81 74-140,52 23-40,43 13-7,12 5-59,-31-7-79,-41-15-139</inkml:trace>
  <inkml:trace contextRef="#ctx0" brushRef="#br0" timeOffset="14444.2442">22143 16453 398,'0'0'98,"0"0"68,0 0 9,-8 72 2,26-57-10,14 2-40,10-1-46,5-2-44,2-1-20,-8-1-8,-8-4-8,-13-1 0,-11 0-1,-9 2-7,0 4-3,-15 6 8,-10 3 1,-3 0-3,2-3 4,8-4 1,5-5 0,8-4 0,5-4 0,0-2 9,16 0 41,19 0 32,15-3-35,11-8-39,8-5-9,-1-2-54,-6-1 12,-7 0 4,-10 4 18,-13 4 8,-12 8 12,-12 3-11,-8 3-13,-3 15 22,-15 4 2,-3 6 0,-3-2 1,1 2 9,6-4-10,5-5 1,9-2 0,3-1-1,5-4 8,19-2 2,8-3 7,10-2-11,3-2 29,4-3-26,-2 0-9,13-3-90,-10-9-147,-10-3-623</inkml:trace>
  <inkml:trace contextRef="#ctx0" brushRef="#br0" timeOffset="15219.2006">23484 16648 170,'0'0'109,"0"0"10,0 0 121,0 0 60,0 0-16,0 0-87,0 0-88,-3-36-2,3 25-44,0 3-22,-9 2-25,-6 5-16,-12 1-9,-11 0 8,-10 14 1,-6 7-10,0 9 4,7 1 5,11 3 1,12-3-1,13-1-1,11-6-8,8-6-25,23-5 19,30-10 16,32-3 18,35-27-4,3-16 11,-19-6-19,-33 1 0,-18-12 2,-19 6-7,-6 1-1,-3-3 1,-20 17 0,-1 5 7,-3 3 0,-7 15-7,-2 13-1,0 3-27,-18 23-2,-5 14 28,-5 12 0,-1 6 1,6 3 1,8-2 0,7-5 1,8-5-2,8-5-7,14-5 7,8-5 0,3-9-1,0-5-27,-3-6-37,-2-8 23,-6-3 31,-3 0 11,-6-1 6,-7-4 11,-5 5 33,-1 0-43,0 0-7,-6 5-70,-8 12 51,-2 4 19,1 3-2,0-2 2,9 0-27,2-8-116,4-8-188</inkml:trace>
  <inkml:trace contextRef="#ctx0" brushRef="#br0" timeOffset="15377.7474">24277 16565 1045,'0'0'296,"0"0"-68,0 0-111,0 0-92,0 0-25,0 0-346,0 0-21</inkml:trace>
  <inkml:trace contextRef="#ctx0" brushRef="#br0" timeOffset="17081.2354">22819 17475 377,'0'0'337,"0"0"-142,0 0-21,0 0-57,58-75-16,-49 49-14,-2-7-1,-7 0-15,0 2-24,-12 2-9,-15 2 10,-21 10-26,-29 15-22,1 2-7,1 13 1,11 10 5,24-3-1,4 5-9,6 2 1,15-6 9,15-2-11,12-6-27,36-2 23,36-11 16,30-7 8,13-17 17,-5-17-6,-28-3 28,-18-16-34,-19 2 12,-18 8-20,-8 5-4,-19 20-1,-4 4 7,-4 5 3,-4 3-10,0 13 0,-22 7-28,-17 20 21,-16 25-3,0 4 10,-1 5 0,7 0-10,21-18 9,7-1 0,12-6-8,9-8 8,20-5-6,29-4-1,35-2 8,40-7 1,13-8 5,-16-2 20,-31-7-26,-39-7 22,-12-6-18,-8-2 3,-1-2-14,-11 1 13,-18 4-6,-2 7 0,-29 7-13,-16 5-9,-9 5-5,-4 15 15,4 8-1,8 2 13,11 2-1,12 0-5,14-1-1,10-2-6,13-4-8,23-3-6,28 0 14,37-4-6,41-4 17,19-7 3,-7-7-2,-36-8-23,-48-12 24,-28-5-6,-18-3 5,-2-5-31,-12-7-18,-8-6 45,-4 9 5,-24 8 1,-10 8-1,-6 13-9,-4 8 1,-2 2 7,5 15-1,7 5-9,8 3 5,9 4 5,8-7 1,8 2-1,3-7-13,7-5 5,19-1 9,9-10 44,12-1-15,9 0-5,2-8-6,-4-11 7,-5-5-7,-10-2-6,-9-3-12,-11 2-35,-8 3 24,-7 9 11,-4 7 2,0 6-2,0 2-67,-13 8 25,-6 11 25,-4 6 16,-1 3 0,2 4 1,3-3 0,5 0 0,6-5 0,8-5 0,0-4-10,10-7 10,15-2 25,11-6 1,6 0-7,10 0-5,0-11 2,-2-4-3,-5-5-3,-3-1-9,-3-1 6,-10 2-7,-7 3-8,-8 6-1,-12 8-1,-2 3 10,-19 7-19,-14 14 8,-8 9 2,-6 4 9,1 2 0,4 1 0,9-4-1,10-6 1,10-5 0,9-5 0,4-7 0,0-1-7,6-4 1,13-3 4,6-2 4,10 0 31,8-5-23,6-12-7,5-7-3,3-5-29,1-2 5,0-1-5,-6 4 28,-7 6 1,-9 10 25,-10 7 11,-12 5-36,-8 8-9,-6 17-8,0 5 17,-9 6 3,-6 1 3,6 3-5,5-2 0,4 2 1,15 4 10,10-8-12,3-13-525</inkml:trace>
  <inkml:trace contextRef="#ctx0" brushRef="#br0" timeOffset="17815.7803">21939 17812 905,'0'0'268,"0"0"-177,0 0-55,92 66 14,-19-22-33,30 11-14,27 3-3,4-10 0,-18-19-28,-41-17-57,-36-12-261</inkml:trace>
  <inkml:trace contextRef="#ctx0" brushRef="#br0" timeOffset="17976.35">21943 18236 1243,'0'0'241,"0"0"-149,0 0-22,158 58-43,15-8-27,-9-3-102,-6-14-282</inkml:trace>
  <inkml:trace contextRef="#ctx0" brushRef="#br0" timeOffset="32896.0063">13187 17486 195,'0'0'274,"0"0"52,0 0-147,0 0-50,0 0 16,0 0-22,5-22-58,-5 20-27,0 1 19,0-1-15,0 1-19,0 1-13,0 0-10,0 0-11,0 0-52,0 0 31,0 0 19,3 0 5,-2 0 7,2 0-14,3 0 13,8 0-25,12 0-49,1 0-86,-3 0-121</inkml:trace>
  <inkml:trace contextRef="#ctx0" brushRef="#br0" timeOffset="33170.2822">14928 17358 436,'0'0'93,"0"0"51,0 0-11,0 0 3,0 0-14,0 0-35,0 0-56,0 16-31,-42-7-7,-1 2-26,-8-8-82</inkml:trace>
  <inkml:trace contextRef="#ctx0" brushRef="#br0" timeOffset="33499.1863">9612 17403 439,'0'0'599,"0"0"-518,0 0-62,0 0-18,134 34 6,-67-20-7,8-3-199</inkml:trace>
  <inkml:trace contextRef="#ctx0" brushRef="#br0" timeOffset="33730.1638">14736 17609 1035,'0'0'328,"0"0"-328,0 0-148,0 0 69,0 0 63,0 0 9,-126 6-32,80 5-60,9 0-100</inkml:trace>
  <inkml:trace contextRef="#ctx0" brushRef="#br0" timeOffset="33938.92">14515 17803 380,'0'0'329,"0"0"-202,0 0-88,0 0-39,0 0-8,0 0-38,0 0 4,-18 19 33,16-14 9,1 3-1,1 9-28,0 0-30,0-4-119</inkml:trace>
  <inkml:trace contextRef="#ctx0" brushRef="#br0" timeOffset="36995.3884">20988 15412 307,'0'0'29,"0"0"-6,0 0 7,0 0 81,0 0 35,0 0-33,0 0 5,41 0-40,-41 0-42,0 0-36,0 1-10,0 6-9,0 5 18,0 4-5,-2 6-12,-5 6 17,-3 4 0,-3 7-9,-2 3-23,-5 6-35,0 5 42,-1 4 25,-4 15 1,-9 14-1,4-6-43,3-6 44,-8-1 5,-4-1-4,-11 19-2,-11 14 2,0-10 5,-1-8 7,7-9-7,3 0-3,12-13-3,7-9 0,6-13-1,-1 0 1,-6 2 0,-8 8 0,-3 5 0,-2-8 0,-3-1 1,-17 1 16,-28 1 80,-38 3-37,-19-8-31,-8-5-3,8-10-24,19-6 12,10 0-14,5 3 0,6-2 0,-2 4 0,3 1-10,0 3-3,-1-1 12,2 6-5,-5 2-5,-6 2 11,-8-2 11,-7-1-5,-3-6-6,2-10-7,0-12 7,4-9 6,-6-3-5,-8-15 7,-19-12 0,-18-9-2,-10-4-6,-7-7-32,0-2-11,11 2 27,13 5 16,11 6 15,12 8 78,2 8 40,-7 7-51,-13 4-21,-12 4-36,-9 5-25,-6 0-9,1 0-36,4 8-6,6 1 5,9 3 24,11 0 12,5 2-32,5-1 32,3 0-35,2 1 12,6-1 33,3 2 10,3 2 23,1 2-7,-3 1 16,-2 4-15,-1-4-8,3 3 15,0-1 2,1 3-25,6 1 17,1 1-12,-1 2 2,-6 0-17,-7 0 10,-3-4-7,-4-3-4,0-2-1,1 0-5,1-1 6,2 1 10,-2 4-8,-2 0 2,-4 5-4,4 0-2,4-3 2,5-2 0,3-5 0,2-2 0,-1-4 4,-3-3-3,1-2 8,-4-6-8,-1-2-1,1 0 0,2-8-7,-2-13 7,-4-8 7,-1-6-6,6-3-1,5-3-8,11-2 6,10-6 2,4 3 8,3-4-7,2-4-1,-1-4 6,3-4-6,3 2 7,7-4-7,23 9 1,18 9 1,16 6 4,8-1-5,-4-7 10,-5-11 5,-1-19 7,7-17-2,12-26-21,12-10-14,15-2-2,0 4-5,13 4 10,2-1 4,2 0-12,4 0-32,10-4-49,8 2 100,4 4 0,5 7-22,0 13 22,-1 13 29,8 9 16,-4 15-3,27-2-22,13 1 49,16 5-45,23-5-12,0 13-11,9 4 22,10 2 4,7 0-25,-1 6 14,2 1-9,-2 7-4,-4 3-3,0 5-18,2 2 1,4 0-14,4 4 18,9 3 5,2 4-10,6 3 1,6 5 17,4 1 0,1 5 0,-5 0-7,-10 18 7,-13 11 1,-9 10 10,-4 11 4,0 10-7,2 8 8,11 0-16,15-4 8,20-9 3,19-12 1,16-9-11,15-8 5,5-6 2,0-8-8,0-3 12,-3-2-12,1-4 0,0-3 5,-5 0-5,0-7-7,-3-10 7,4-5 7,-4 0-7,-6 1 7,-10 2 2,-14 2-9,-12 3 0,-5 5 0,-12 2 4,-10 1-3,-8 3 10,-11 2-11,-4 0-2,-8 1-12,-4-3 13,-6 0 0,-2-1-12,3-6 13,1 0 0,1-2-17,0 0 17,-1 3 22,4 5 11,4 2-24,8 2-9,7 0 9,2 0-2,-4 3-7,-14-3-26,-9 2-33,-13-1 35,-6 3 18,-1 2 6,-5 1 4,-1 4-2,-1 4 15,1 6 4,3 3 2,5 6 6,5 4-3,4 7-26,-3 4 1,1 2 7,-2-1-7,-1 3-1,0-6 1,-4-5-1,-7-6-2,-9-4-6,-9-7 3,-16-5 5,-13-9 30,-14-1-29,-6-5-1,4-1 45,6 0 25,8 0-60,-2-7 12,-2-2-22,-1-1-6,-3 0 6,-3-1 0,-1 3-10,-2-1 9,-1 4-34,3 3-1,-2 2-51,2 0 53,-8 12 12,-6 4 22,-8 6 1,-8 4-1,-7 6-1,-3 2 1,-5 2 3,0 0-1,-5 0-2,-8-4 24,-1-2-15,-2-1 10,3-4-18,-5 0 9,2 0 0,-1 1-4,-2 0-6,-11 16-80,6-9-15,3-7-299</inkml:trace>
  <inkml:trace contextRef="#ctx0" brushRef="#br0" timeOffset="45422.8577">17732 17506 416,'0'0'143,"0"0"-90,0 0-53,-107-93 270,80 60-68,3 2-40,5-2-60,1 4-27,3 0 4,1 0 31,4 5-12,1 3-37,2 3-26,1 4-19,1 4-14,2 0 11,0 4-12,2 3-1,1 3 6,0 0-6,0 0 0,0 0 0,19 0-8,44 14 8,83 20 2,119 22 4,82 10 1,45 4 8,-3-10-7,-49-11-8,-27-11-7,-32-14-20,-43-13 7,-51-8 20,-65-3 1,-57-6 0,-36-5 9,-29 2-10,-46-15-19,-14 1-260,-19 0-292</inkml:trace>
  <inkml:trace contextRef="#ctx0" brushRef="#br0" timeOffset="46040.5316">11969 17824 892,'0'0'214,"88"-11"-135,-33 5-6,10-2 11,-5 0-9,-12 0 5,-11 2 7,-8 3-34,8 3-53,-12 0-73,1 0-337</inkml:trace>
  <inkml:trace contextRef="#ctx0" brushRef="#br0" timeOffset="46489.3314">15551 18032 515,'0'0'93,"0"0"-57,0 0 11,-95-22-19,74 22-17,5 0-9,5 0 12,4 0 8,7 0 4,0 0 16,0 0 10,0 1 34,7 8-18,22 5 2,25 9-14,36 7-56,33 3-39,15-8-62,3-8 7,2-6 82,-4-1 12,4 6 55,-7-2 2,-10-4-57,-27-6-11,-34-4-132,-24 0-95</inkml:trace>
  <inkml:trace contextRef="#ctx0" brushRef="#br0" timeOffset="46768.5841">16775 18137 454,'0'0'98,"0"0"-73,0 0-24,0 0 0,0 0 6,0 0 25,0 0 68,-16 23-32,19-14-3,5-2 15,-2-1-6,2-3-28,-5 2-24,1-5-12,-4 2-9,0-2 8,0 0-9,0 0 0,0 0 0,0 4-1,0-1-85,0 5 2,-4-2-7,-1 0-15,4-3-29,1-3 84,0 0 15</inkml:trace>
  <inkml:trace contextRef="#ctx0" brushRef="#br0" timeOffset="47173.0711">16902 18173 689,'0'0'99,"0"0"-71,0 0-14,0 0 38,0 0 47,0 0-5,0 0 10,4 3-19,-4-3-15,0 0-30,0 0-40,0 0-8,0 0-124,0 1-101,0 5 80,0-2 36,0 2 19,0-3 64,0-2 34,0 1 52,0-2 85,0 0-33,0 0-34,0 0-33,0 0-25,0 0-12,0 0-28,0 0-28,6-7-20,-1-2 11,4-1 31,-2 2 3,1-1-88</inkml:trace>
  <inkml:trace contextRef="#ctx0" brushRef="#br0" timeOffset="47338.812">17025 18132 624,'0'0'354,"0"0"-237,0 0-83,0 0 16,0 0-50,0 0-24,0 0-185,-42-9-528</inkml:trace>
  <inkml:trace contextRef="#ctx0" brushRef="#br0" timeOffset="49056.3329">21094 15766 436,'0'0'11,"0"0"282,0 0-157,0 0-22,0-71-24,0 49-55,-2-1-35,-5-1 10,-2 1-3,-1-1 23,1 1-12,1 1-10,1 1-3,-3 2-4,2 0 0,-4-3 9,-4 1-10,-5-2-2,-3 1-11,-6 1-8,-10-4 2,-5 2-9,-10-4-1,-8 1 9,-1-1 14,-3-1-5,-3 2 11,-8 0 7,-19 1-7,-21 0 0,-4 5-8,8 5 6,24 4 2,30 3-1,9 5-1,-9-1 2,-28-1 0,-26 0 6,-22-1-5,3 0-1,0-2 0,3-1 0,-6-1 0,-6 0 0,-1 1-1,3 1 1,3-1 0,4 5 7,0 1-6,2 3 14,-2 0-14,2 0 0,7 7-1,13 3 1,23 0-1,21-1 0,17 0 1,2 0 0,-6 4 6,-13 2-6,-7 2-1,-2-1 1,4 2-1,0 2 0,2 1-1,6 3 0,2 0-2,2 6 3,2 6-2,1 6-5,3 6 6,-1 7-9,-3 18 9,-5 14 0,-4 17 1,4 5-2,13-5 2,12-6-7,18-13 7,9-13 0,5-13-2,6-16 1,0 11 1,10 22 4,18 22-4,9 18 1,8-2 0,8-3 0,7-2-1,14 2 0,17-7 2,14-11 6,14-14-1,16-17 2,11-5 2,10-8-9,7-1 9,7-3 7,1-8-7,-1-1 15,-6-6-11,-7-4 3,-6-7 24,-4-2-10,6-7 3,5-3-22,10-7-1,5 0-11,0-1 0,-4-10 9,-11-6-4,-8 0 7,-5-7 14,-7-2-8,-12-2 4,-6-3-2,-7-3-11,-7-2 49,-8-5-30,-7-4-5,-18 3 0,-13 1-6,-11 2 5,9-19-2,20-29 3,16-37-15,7-18-7,-23-1-1,-23 4 5,-27 14-5,-23-2 17,-10-5-18,-35-1-4,-18 2-16,-18 5 5,-15 8 6,-17 4-6,-23 3 14,-28 2-7,-34-1-13,-30 3-38,-25 3-25,-1 9-15,10 16-31,24 15-29,66 25-3,42 17-623</inkml:trace>
  <inkml:trace contextRef="#ctx0" brushRef="#br0" timeOffset="71219.2041">5237 16216 563,'-88'-18'28,"3"-1"87,27 8-40,19 5 26,14 1 44,10 0 98,3 4-27,3 0-95,8 1-79,1 0-42,0 0 19,0 0-19,0 0-9,0 0-57,1 0 20,4 0 31,4-2 15,7 2 13,33-5 19,63-10 51,86-17-9,53-8-17,16-6-9,-30 5-11,-68 12-24,-63 3-13,-44 9-155,-45 4-447</inkml:trace>
  <inkml:trace contextRef="#ctx0" brushRef="#br0" timeOffset="74560.7003">16384 14023 178,'0'0'85,"0"0"-55,0 0-16,0 0-3,0 0-11,0 0-270</inkml:trace>
  <inkml:trace contextRef="#ctx0" brushRef="#br0" timeOffset="75249.2527">20896 13982 127,'0'0'156,"0"0"-74,-94-22 62,48 12-79,1 1-39,-3-2-10,5 5-9,-2 1 6,6 3 9,2 2-5,3 0-15,2 8-2,5 3-6,5-1-30,5-1-23,4-3 14,3 3-17,3-4-36,1-2-235</inkml:trace>
  <inkml:trace contextRef="#ctx0" brushRef="#br0" timeOffset="75889.3032">20165 14033 204,'0'0'125,"0"0"-69,0 0-20,-103 26 11,79-21-7,3 1-13,4-2 73,5-2-22,5 1-26,3-3-10,1 0 18,3 0 4,0 0 4,-1 0-2,1 0 30,0 2-6,-2-2-5,2 0-18,-1 0-31,1 0-11,-2 2 7,1-2 11,1 0 14,-2 0-9,1 0 10,1 0-1,0 0-20,0 0-26,0 0-11,0 1-19,0-1 2,0 2 6,13-1-11,11 3 22,30 3 8,40 2 14,49 2 13,24 1-28,19 0 18,8 0-6,2 4-19,9 1 0,-1 0 16,-14-2-16,-20-3-16,-21-8 9,-38-4 7,-35 0 0,-33 0 28,-16-4 22,-5-5-13,0-1 0,-2-5-4,-7 1-33,-5 1 1,-6 5-2,0 0 1,-2 5-14,0 2 2,0 1-1,0 0-12,0 0-12,2 0-1,-2 0-22,2 0-25,-2 0-17,0 0 7,0 0-2,0 0-64,-10 0-81,-3 0-146</inkml:trace>
  <inkml:trace contextRef="#ctx0" brushRef="#br0" timeOffset="76597.9452">20134 14091 421,'0'0'92,"0"0"-56,0 0 191,0 0 8,0 0-104,0 0-53,0 0 13,-9 0-3,9 0-38,9 0-50,13 0 1,29 0-2,32 0 8,46 2-1,23 8 13,15 0-38,4 4-9,2 1-20,6-3-31,0 0-4,-15-3 83,-21-7 0,-36-2-31,-33 0 28,-31-2 3,-14-8 32,-7-4 54,-3 0 9,-2-3-48,-7 1-34,-4 1-12,-3 0-1,-1 3 0,-2 4-24,0 4-11,0 4-155,0 0-424</inkml:trace>
  <inkml:trace contextRef="#ctx0" brushRef="#br0" timeOffset="76896.1477">20988 14130 182,'0'0'20,"0"0"-20,121 19 0,-45-11 87,23 1-85,-6 0 65,-13-4 11,-7-5-78,-38 0-5,-11 0-202</inkml:trace>
  <inkml:trace contextRef="#ctx0" brushRef="#br0" timeOffset="77555.3876">8966 14563 113,'0'0'174,"0"0"-99,0 0-49,0 0-26,0 0-1,14 87-270</inkml:trace>
  <inkml:trace contextRef="#ctx0" brushRef="#br0" timeOffset="77746.8753">9273 15097 355,'0'0'339,"0"0"-196,0 0 10,0 0-49,0 0-104,0 0-21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09:20:19.9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4120 9274 530,'0'0'263,"0"0"-200,0 0-45,0 0 48,0 0-17,0 0-39,0 0-10,43-30-41,-25 30-60,0 0-105</inkml:trace>
  <inkml:trace contextRef="#ctx0" brushRef="#br0" timeOffset="324.892">5531 9278 720,'0'0'134,"0"0"-93,0 0 17,0 0 44,0 0-28,0 0-41,0 0-23,6-7-9,24 5-1,0 1-99,4-3-258</inkml:trace>
  <inkml:trace contextRef="#ctx0" brushRef="#br0" timeOffset="476.2909">6966 9302 792,'0'0'0</inkml:trace>
  <inkml:trace contextRef="#ctx0" brushRef="#br0" timeOffset="13604.1436">5099 9215 107,'0'0'52,"0"0"-28,0 0-16,0 0-1,0 0-7,0 79-24</inkml:trace>
  <inkml:trace contextRef="#ctx0" brushRef="#br0" timeOffset="13931.269">5204 9381 1455,'0'0'259,"0"0"-101,0 0 4,-3-79-45,2 74-82,1 5-25,0 0-8,0 0-2,0 0-22,0 0-59,0 0-208,0 19 41,0-1 6,-16-8-698</inkml:trace>
  <inkml:trace contextRef="#ctx0" brushRef="#br0" timeOffset="14893.8722">13595 9448 952,'0'0'244,"0"0"-134,0 0 12,0 0-10,83-30-10,-72 26-57,-6 1-25,-2 1-7,-1 2 11,-2 0-2,0 0-6,0 0-16,-2 0-5,-11 0-207,3 0-447</inkml:trace>
  <inkml:trace contextRef="#ctx0" brushRef="#br0" timeOffset="15706.3911">19175 9499 1172,'0'0'239,"0"0"-147,0 0-40,0 0 57,0 0-29,0 0-56,0 0-24,10 15 0,-41-3-10,-10-3-206,-9-5-501</inkml:trace>
  <inkml:trace contextRef="#ctx0" brushRef="#br0" timeOffset="20201.5867">6172 9390 201,'0'0'642,"0"0"-571,0 0-51,0 0-8,0 0-12,0 0 2,53-68 31,-48 59 18,-5 7-25,-8 2-26,-13 0-195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09:22:07.7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14446 13473 345,'0'0'518,"0"0"-336,0 0-55,0 0 19,0 0 66,0 0-30,-3-3-61,12-5-25,2-1-8,1-1-29,8 0 8,29-2-33,72-4-34,132 8 0,98 7-89,-29 1-142,-17 0-769</inkml:trace>
  <inkml:trace contextRef="#ctx0" brushRef="#br0" timeOffset="2776.6149">2713 15587 702,'0'0'590,"0"0"-415,0 0-67,0 0-14,0 0 0,0 0 14,11 0 21,-1-3-6,5-4-37,14-4-38,25-7-30,39-11-18,28-7-23,12-3-16,-23 8-40,-36 9-47,-27 2-48,-23 6-199,-14-1-243</inkml:trace>
  <inkml:trace contextRef="#ctx0" brushRef="#br0" timeOffset="2963.3907">2757 15700 1099,'0'0'236,"0"0"-17,132 25-28,-3-12-84,78-2-62,-16-2-45,-14-9-235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09:23:25.1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17859 13014 1348,'0'0'170,"0"0"-100,0 0-57,0 0 3,0 0-16,-96-56-16,61 66-77,6 9-41,0 3-163</inkml:trace>
  <inkml:trace contextRef="#ctx0" brushRef="#br0" timeOffset="224.4067">17286 13311 1309,'0'0'523,"0"0"-407,0 0-102,0 0-14,0 0-51,0 0-267,0 0 0,-19-11-80</inkml:trace>
  <inkml:trace contextRef="#ctx0" brushRef="#br0" timeOffset="398.512">17022 13733 1230,'0'0'312,"0"0"-192,0 0-120,0 0-2,-91-15-162,63 13-241</inkml:trace>
  <inkml:trace contextRef="#ctx0" brushRef="#br0" timeOffset="580.1216">16613 14125 867,'0'0'211,"0"0"-117,0 0-92,0 0-2,0 0-94,0 0-87</inkml:trace>
  <inkml:trace contextRef="#ctx0" brushRef="#br0" timeOffset="735.7049">16544 14480 1099,'0'0'271,"0"0"-178,0 0-62,0 0-31,0 0-157,0 0-430</inkml:trace>
  <inkml:trace contextRef="#ctx0" brushRef="#br0" timeOffset="895.2785">16994 14632 1255,'0'0'238,"0"0"-238,0 0-187,0 0-364</inkml:trace>
  <inkml:trace contextRef="#ctx0" brushRef="#br0" timeOffset="1117.2496">17492 14526 1480,'0'0'351,"0"0"-222,0 0-129,0 0-13,0 0-78,0 0-48,0 0-46,-44-75-1,44 61-706</inkml:trace>
  <inkml:trace contextRef="#ctx0" brushRef="#br0" timeOffset="1313.7244">17499 13855 1204,'0'0'216,"0"0"-106,0 0-84,0 0-4,0 0-9,-26-76-7,26 65 4,0 2-10,14-6-23,7 1-30,3 2-207</inkml:trace>
  <inkml:trace contextRef="#ctx0" brushRef="#br0" timeOffset="1471.3053">17726 13556 7,'0'0'1199,"0"0"-970,0 0-227,0 0-2,0 0-505</inkml:trace>
  <inkml:trace contextRef="#ctx0" brushRef="#br0" timeOffset="1629.8796">18081 13464 1395,'0'0'279,"0"0"-279,0 0-187,0 0-640</inkml:trace>
  <inkml:trace contextRef="#ctx0" brushRef="#br0" timeOffset="1784.4644">18127 13868 1107,'0'0'299,"0"0"-102,0 0-44,0 0-153,0 0-52,-107 40-297,71-23-652</inkml:trace>
  <inkml:trace contextRef="#ctx0" brushRef="#br0" timeOffset="1928.3847">17772 14162 1069,'0'0'191,"0"0"-191,0 0-182</inkml:trace>
  <inkml:trace contextRef="#ctx0" brushRef="#br0" timeOffset="2115.9691">17610 14235 1141,'0'0'518,"0"0"-326,0 0-54,0 0-43,0 0-95,0 0-32,0 0-215,46-31-312</inkml:trace>
  <inkml:trace contextRef="#ctx0" brushRef="#br0" timeOffset="2258.4765">17610 14235 1008,'-58'0'243,"58"0"-243,-3-4-55,-2-1-199</inkml:trace>
  <inkml:trace contextRef="#ctx0" brushRef="#br0" timeOffset="6324.2846">17297 14231 370,'0'0'196,"0"0"-114,0 0-56,0 0 8,0 0-11,0 0-23,0 0-77,0 0-35,0 0-79</inkml:trace>
  <inkml:trace contextRef="#ctx0" brushRef="#br0" timeOffset="6667.1172">17297 14231 413</inkml:trace>
  <inkml:trace contextRef="#ctx0" brushRef="#br0" timeOffset="6822.1563">17297 14231 413,'17'0'151,"-17"0"-67,0 0 14,0 0 26,0 0-62,0 0-44,0 0-2,0 0 227,0 0-112,0 0-41,0 0 47,0 0-10,0 0-32,0 0-37,0 0-34,0 0-24,0 0-1,0 0-1,-6 0-99,-4 5-258,3 0-274</inkml:trace>
  <inkml:trace contextRef="#ctx0" brushRef="#br0" timeOffset="7060.3517">17252 14275 1007,'0'0'196,"0"0"-191,0 0-5,0 0-25,0 0-114,0 0-158</inkml:trace>
  <inkml:trace contextRef="#ctx0" brushRef="#br0" timeOffset="7250.9491">17252 14275 64,'58'22'0</inkml:trace>
  <inkml:trace contextRef="#ctx0" brushRef="#br0" timeOffset="7583.5516">17286 14304 819,'0'0'187,"0"0"-187,0 0-130,0 0-191</inkml:trace>
  <inkml:trace contextRef="#ctx0" brushRef="#br0" timeOffset="7863.2081">17286 14304 714</inkml:trace>
  <inkml:trace contextRef="#ctx0" brushRef="#br0" timeOffset="7935.0484">17286 14304 714,'-4'-8'183,"4"8"-57,0 0 1,0 0-33,0 0-43,0 0-32,0 0-19,0 0-12,3 0-141,3 0-250</inkml:trace>
  <inkml:trace contextRef="#ctx0" brushRef="#br0" timeOffset="8212.6159">17311 14266 1060,'0'0'183,"0"0"-128,0 0-36,0 0 15,0 0-16,0 0-9,0 0-9,0 0 0,0-1 0,0 1-52,0 7-105,0-2-154</inkml:trace>
  <inkml:trace contextRef="#ctx0" brushRef="#br0" timeOffset="8410.0899">17311 14266 1292,'-11'11'0,"11"-13"-44,0 2-216,3-3-74</inkml:trace>
  <inkml:trace contextRef="#ctx0" brushRef="#br0" timeOffset="8579.6439">17300 14258 687,'0'0'123,"0"0"-123</inkml:trace>
  <inkml:trace contextRef="#ctx0" brushRef="#br0" timeOffset="8777.9082">17300 14258 1228,'7'11'0,"-7"-14"-32,0 2-227,0-1-341</inkml:trace>
  <inkml:trace contextRef="#ctx0" brushRef="#br0" timeOffset="8943.9825">17294 14272 1053,'0'0'91,"0"0"-91,0 0-488</inkml:trace>
  <inkml:trace contextRef="#ctx0" brushRef="#br0" timeOffset="9122.5065">17294 14272 803,'-12'30'0,"12"-30"-59,0 0-96</inkml:trace>
  <inkml:trace contextRef="#ctx0" brushRef="#br0" timeOffset="9299.0318">17278 14341 1192,'0'0'305,"0"0"-259,0 0-46,0 0-123,0 0-145,0 0-361</inkml:trace>
  <inkml:trace contextRef="#ctx0" brushRef="#br0" timeOffset="9445.1522">17278 14341 753,'22'35'362,"-22"-35"-176,0-5-186,0-5-82,0-1-500</inkml:trace>
  <inkml:trace contextRef="#ctx0" brushRef="#br0" timeOffset="9978.2466">16973 14676 1000,'0'0'220,"0"0"-110,0 0-6,0 0 56,-9-93-43,9 60-37,9-8-26,5-9-13,12-18-41,6-21-23,-1-16-99,-1-6-45,-10 5 19,-10 9-50,-3 26-72,1 11 75,2 17 136,12-15 47,-4 8-86</inkml:trace>
  <inkml:trace contextRef="#ctx0" brushRef="#br0" timeOffset="10351.2434">18481 14411 1086,'0'0'207,"0"0"-159,0 0-48,-43-74-28,31 50-124</inkml:trace>
  <inkml:trace contextRef="#ctx0" brushRef="#br0" timeOffset="12985.8149">18928 12042 1011,'0'0'724,"0"0"-542,0 0-105,0 0-12,0 0-6,0 0-37,0 0-22,8-10-84,-13 10-125,-11 9-303,-2 1-47</inkml:trace>
  <inkml:trace contextRef="#ctx0" brushRef="#br0" timeOffset="13212.7903">19015 12039 1713,'0'0'218,"0"0"-218,0 0-180,0 0-73,0 0-319</inkml:trace>
  <inkml:trace contextRef="#ctx0" brushRef="#br0" timeOffset="13379.3439">19003 12173 1669,'0'0'316,"0"0"-227,0 0-89,0 0-83,0 0-458</inkml:trace>
  <inkml:trace contextRef="#ctx0" brushRef="#br0" timeOffset="13971.127">16444 12533 538,'0'0'859,"0"0"-609,0 0-119,0 0-55,0 0-41,0 0-14,0 0-14,0 0-2,0 0-5,0 0-61,-7 0-174,-9 0-252,0 0-635</inkml:trace>
  <inkml:trace contextRef="#ctx0" brushRef="#br0" timeOffset="14295.3633">16779 13104 983,'0'0'146,"0"0"-105,0 0-24,-111-15-16,48 4 6,-24-9-7,-29-9-10,-13-5-67,25 3-56,22 3-147</inkml:trace>
  <inkml:trace contextRef="#ctx0" brushRef="#br0" timeOffset="14431.4153">14378 12115 641,'-96'-40'72,"-14"-7"-72,37 17-95,15 5-282</inkml:trace>
  <inkml:trace contextRef="#ctx0" brushRef="#br0" timeOffset="14684.0282">13247 10139 1051,'0'0'145,"-3"-136"-86,3 91-59,20-7 0,6 0-80,13-9-24,9-9-6,34-16 45,-8 13-111,-5 7-381</inkml:trace>
  <inkml:trace contextRef="#ctx0" brushRef="#br0" timeOffset="15014.2011">16961 10771 214,'0'0'362,"0"0"-267,-4 101-21,-14-34-38,-4 17 1,5 22-22,8 11 12,9 1-4,22 1-21,19-10-1,-6-25-2,0-23-253</inkml:trace>
  <inkml:trace contextRef="#ctx0" brushRef="#br0" timeOffset="15216.6595">16691 12656 605,'0'0'112,"0"0"-90,-88 76-16,52-36-6,4 2-21,2-1-15,3 1 22,0-2 7,-13 10 7,5-8-52,3-10-465</inkml:trace>
  <inkml:trace contextRef="#ctx0" brushRef="#br0" timeOffset="15405.1563">15651 12830 212,'-117'-81'775,"-16"-5"-624,16 16-50,10 9-34,9 11-27,20 14-40,14 12-97,16 10-123,8 3-28,1 2 86,6 1 151,4 8 3,18 0 1,8 6-163</inkml:trace>
  <inkml:trace contextRef="#ctx0" brushRef="#br0" timeOffset="15562.2478">14808 12465 715,'0'0'360,"0"0"-179,0 0-97,0 0-29,0 0-19,0 0-36,0 0-43,29 24-104,-10-8-35,-2-3-58</inkml:trace>
  <inkml:trace contextRef="#ctx0" brushRef="#br0" timeOffset="16327.7196">16703 12477 1300,'0'0'328,"0"0"-166,0 0-67,0 0 30,0 0-33,0 0-60,0 0-18,0 0-13,0 0 5,0 0-6,0 0-7,0 0-39,0 0-71,-3 1-165,-4 2-205</inkml:trace>
  <inkml:trace contextRef="#ctx0" brushRef="#br0" timeOffset="16508.2421">16703 12477 1257,'-33'77'331,"33"-77"-196,0 0-116,0 0-19,0 0-106,0 0-146,-2 0-349</inkml:trace>
  <inkml:trace contextRef="#ctx0" brushRef="#br0" timeOffset="16696.7329">16654 12612 1265,'0'0'296,"0"0"-125,0 0-22,0 0 12,0 0-77,0 0-73,0 0-11,0 0-103,0 0-75,0-4-314,0-1-820</inkml:trace>
  <inkml:trace contextRef="#ctx0" brushRef="#br0" timeOffset="31485.1566">17896 13095 643,'0'0'130,"0"0"-81,0 0-26,0 0-13,0 0 40,0 0 17,-23-52-22,20 40 8,3 1 2,-1-2 10,-2 3-11,2-3-12,-4 2-33,1 1 12,-3 0-11,1-2 37,-3 1-9,-2-1-12,-4 2 11,-3-4-36,-7 4 0,-8 2 0,-10 3-1,-9 3-7,-6 2-28,1 0 13,0 0 10,8 2 8,7 2-3,5-1 5,0 0 2,1 2 1,-3 0 0,0 2 0,-4 3-1,1 0 1,-1 2-1,0-1 0,-1 4 0,-1 2 12,2 3-12,-1 3 0,0 4 0,3 2 0,2 0-1,5 3 1,2 2-13,5 0 7,5-1 4,3 4 0,-1 0 1,1 1-8,2 0-4,0 0 6,2-1 5,-3 1-5,3-1-10,-3 0 6,0 1-5,-1 4-4,-2 1 20,6 6-28,0-1-17,4 0-17,8 1-2,3-4-12,13 13-1,7-12-77,1-4-96</inkml:trace>
  <inkml:trace contextRef="#ctx0" brushRef="#br0" timeOffset="32507.0141">16665 14587 385,'0'0'105,"0"0"2,83 65-15,-44-38 5,5-1-6,0-2-36,3 1-13,-3 1-22,-1 3-10,-6-2-9,-3 1 0,-2-1 1,-2-2 9,-2 1-4,-3-2-7,0-2 0,-1-2-13,-1-3 12,2-2 1,1-4 17,4-3 58,4 1 28,5-2-20,7 0-21,0-2 3,5-1-36,-2 0-8,-4-2-21,-3-2-44,-2 0-7,-3 0 10,-1 0 28,-2 0 13,2 0 40,-4 0-8,3-2 7,-2 0-2,0-3-13,-2-1 40,0-5 21,1-1 14,-1-3-25,-1-7 3,0-2-26,-1-3-10,1-5-19,-1 0-7,0-3-14,-2 4 10,0-1-11,-4 0-1,-1 1-6,0 0 7,0 0 11,-2-1-11,1-2 1,0-6 33,1-4-14,1-5-9,0-5 5,1-2 43,-1-5-33,-1-1-26,-1-3-10,-3 1-2,-5 0 12,-4 5-13,-4 0 12,-5 4 2,0 2 5,0 3-6,-11 4 0,-5 3-1,0 3 0,-2 1 0,1 3 1,-2 1 0,1 0 0,-2 1 0,1-1 0,2 0 0,0 0-3,2 1 3,0 0 0,3 0-3,0 2 3,2 0 7,-3-3-5,-1-1-1,-3-2-1,-7-2 0,-2-1-7,-4 3 6,0 7 2,-1 6 0,1 6-1,-3 6-2,-1 4-11,1 4-43,0 0 15,1 3 3,3 2 19,2 0-21,2 0-18,1 0-8,0 0-41,3 0 14,3 0 22,2 0 36,6 0 16,5 0 12,2 0-4,1 0-7,2 0-4,0 0-13,0 0-6,0 0 28,0 0 13,0 0 1,0 0-1,-1 0-5,-5 0-86,-14 0-64,3 0-27,0 0-356</inkml:trace>
  <inkml:trace contextRef="#ctx0" brushRef="#br0" timeOffset="32725.1036">17681 12973 1162,'0'0'332,"0"0"-147,0 0-61,0 0 65,0 0-5,0 0-90,0 0-63,-7-5-31,7 5-35,0 0-91,0 0-70,3 0-137,1 0-29,-1 3-236</inkml:trace>
  <inkml:trace contextRef="#ctx0" brushRef="#br0" timeOffset="32881.7183">17681 12973 1056,'-11'44'323,"10"-44"-133,-1 0-70,0 0 57,1-5-31,1-1-18,0 0-31,0 1-66,0 2-31,0 1-72,6 2-128,4 0-139,-2 0-254</inkml:trace>
  <inkml:trace contextRef="#ctx0" brushRef="#br0" timeOffset="34359.9938">17795 13070 887,'0'0'187,"0"0"-69,0 0 2,0 0 30,0 0 14,0 0-57,0 0-65,1-37-27,-1 33-15,0 1-5,0 1 4,0 1 1,-1-2-1,-1 0-2,-1 0 3,-1-2 1,-2 0 0,-4-2 11,-2-3 3,-3 3-5,-3-2 3,1 1 18,-3-1-18,-1 5 3,1-1-7,-4 5-9,-1 0 0,-2 0 0,0 2-22,2 7-4,-2 4-9,0 1-13,2 0 5,1 3 13,2 0 21,1 0-16,-2 2 18,3-2 5,-2 0 2,2-2 0,-3-1-3,4-1 2,-4-2 1,1 0 0,2 0 0,0 2 5,-2 3-5,-2 4-1,-4 4 1,-2 4 0,-5 6-1,0 1 1,2 3 8,3 0-8,1 2 1,4 3-1,1 1-9,4 5 8,3 4 1,3 3 0,3 3 0,5 0 0,6 2-7,0-3 5,1-2-47,11-3 20,1 1 21,0-2-15,0-2 0,-7 1 8,1 0 15,-5-3 0,-2 1-6,0 0 6,0-1 1,-3-2 28,-3-1-10,6-3 3,0-1 13,0-5-3,0-1 1,13-2-23,1 0 8,1 0 4,3-2-5,3-2 1,1 0-2,0-5 16,3-2 18,2-2 2,3-4-9,6-2 1,4 1-32,8-3 7,3-2-4,3-1-3,-4-1-3,-2-1 3,-6 1-2,-8-2-8,-3 2 0,-4-1-1,-2 1 0,-2-3 0,-1 1 8,2-4-8,4-2 12,5 0 20,7 0-15,8-11-8,5-6-10,7-2 0,0-1-12,1-1-25,-3-2-80,-1-2-19,-6-2-31,-3-5 40,-8-2 56,-7-5 65,-9-2 6,-5-2 77,-9-4 12,1-3 31,-1-1-22,2-7-1,9-12-4,9-14-44,10-22 13,5-9-14,-2-1 10,-7 0-11,-12 4 7,-6 1-19,-16 5 23,-2 9-27,-5 13-17,-10 18-13,3 14-1,-1 12 5,-6 3-5,-7-4-25,-6-4 0,-11-1 12,-5 4 12,-2 11-7,-4 4-5,1 8-36,2 4-2,4 3 4,6 1 5,3 1-12,8 0 14,8 2-3,6 1-13,5 0 11,5 2 0,5 3 21,-1 1 23,2-1 0,0 2 0,0 0 1,0 0 4,0 0 6,0 0 13,0 0-23,0 0 0,0 0-1,0 0-6,0 0 7,0 0 0,2 0 0,-1 0-8,-1 0 0,2 0-41,-2 0-35,1 0-24,-1 2 12,0 1-10,0-1-13,-6 2 45,-7 2-49,2-4-243</inkml:trace>
  <inkml:trace contextRef="#ctx0" brushRef="#br0" timeOffset="34957.9773">17307 13257 707,'0'0'808,"0"0"-643,0 0-117,0 0-32,0 0 64,0 0 4,0 0-42,0 0-21,0 0-7,0 0-3,0 0-11,0 0 6,0 0-6,0 0-7,0 0-26,-6 0-145,2 6-199,-5-1 22</inkml:trace>
  <inkml:trace contextRef="#ctx0" brushRef="#br0" timeOffset="35205.4013">17734 13391 459,'0'0'147,"0"0"-147,0 0-16</inkml:trace>
  <inkml:trace contextRef="#ctx0" brushRef="#br0" timeOffset="35413.4929">17744 13261 411,'0'0'0,"0"0"-151</inkml:trace>
  <inkml:trace contextRef="#ctx0" brushRef="#br0" timeOffset="35639.155">17587 13225 532,'0'0'202,"0"0"-128,0 0-63,0 0-10,0 0-1,0 0-65,0 0 10,-18 18 25,10-12 12,-12 2-6,4-2 22,-1-1-37</inkml:trace>
  <inkml:trace contextRef="#ctx0" brushRef="#br0" timeOffset="35887.9617">17046 13489 1228,'0'0'403,"0"0"-249,0 0-84,0 0 65,0 0 25,0 0-70,0 0-65,-3 0-25,3 0-45,0 0-68,0 0-149,0 0-509</inkml:trace>
  <inkml:trace contextRef="#ctx0" brushRef="#br0" timeOffset="36140.6147">17616 13325 1410,'0'0'269,"0"0"-180,0 0-6,0 0 74,0 0 11,0 0-68,0 0-70,6-28-30,-6 36-197,0 6-445,-3 0-230</inkml:trace>
  <inkml:trace contextRef="#ctx0" brushRef="#br0" timeOffset="36305.9138">17768 13387 1497,'0'0'189,"0"0"-189,0 0-282,0 0 24,0 0-270</inkml:trace>
  <inkml:trace contextRef="#ctx0" brushRef="#br0" timeOffset="36560.5895">17644 13771 120,'0'0'1065,"0"0"-914,0 0-106,0 0 117,0 0 1,0 0-87,0 0-45,-4 0 1,4 0-32,3 5-13,3 1-248,-2 1-366</inkml:trace>
  <inkml:trace contextRef="#ctx0" brushRef="#br0" timeOffset="36741.2863">17817 14299 1075,'0'0'640,"0"0"-640,0 0-236,0 0 81,0 0 56,0 0-89,0 0-384</inkml:trace>
  <inkml:trace contextRef="#ctx0" brushRef="#br0" timeOffset="36921.3536">17817 14299 677,'-98'90'855,"98"-90"-855,21-1-16,4-3-160,-2 3-172</inkml:trace>
  <inkml:trace contextRef="#ctx0" brushRef="#br0" timeOffset="37088.8219">17854 14420 1232,'0'0'238,"0"0"-94,0 0-53,0 0-56,0 0-35,0 0 0,0 0-218,0-20-264</inkml:trace>
  <inkml:trace contextRef="#ctx0" brushRef="#br0" timeOffset="38527.2173">17407 14113 682,'0'0'111,"0"0"-82,0 0-21,0 0 70,0 0 6,0 0-6,0 0 16,-6 0-8,4 0-15,1 0 10,-1 0-9,0 0-18,2 0-17,0 0-7,-2 0-18,1 0-11,-2 0-1,-3 0 0,0 4-29,-3-1-14,-3 2-6,3-1 1,0 1 3,0 0-13,5-1 9,1-1 26,0-2 21,3 1 1,0-2 1,0 0 11,0 1 17,0-1 18,0 0 31,0 0-10,0 0 1,0 0 14,-2 0-1,2 0-2,0 0 19,0-8 6,0-7-54,12-3-32,6-7-11,3-5-7,0-3-3,9-6-15,-1-5-1,6-6-11,2-4 9,3 2 20,2 3-23,1 12 23,-6 9 1,-1 11 9,-6 9-3,-5 6-6,-5 2-1,-8 0-16,-6 0 17,-2 5 0,-2-1-26,-2 0-32,0-1 6,0-1-1,0-2 31,0 0 21,0 0-14,0 0-7,0 1-17,-6 1-120,-2-1-173</inkml:trace>
  <inkml:trace contextRef="#ctx0" brushRef="#br0" timeOffset="38843.6761">17694 13571 1152,'0'0'164,"0"0"-118,0 0-18,0 0 104,0 0-16,0 0-60,0 0-26,0-15-8,0 13-1,0-1 2,0 1 3,0 1-18,-2 1-8,2 0-3,0 0-16,0 0-116,0 0-55,-6 0-87,-2 1-27,0 4-262</inkml:trace>
  <inkml:trace contextRef="#ctx0" brushRef="#br0" timeOffset="40105.1446">17694 13571 742,'-60'-12'268,"60"12"-91,-2 0 11,2 0 40,0 0-60,0 0-71,0 0-29,0 0-12,0 0-38,0 0-18,0 0 0,0 0-35,0 0 5,3 2-9,1 1-23,-3-2-7,-1 2-11,3-3 4,-3 0 12,0 0 37,0 3 15,0-3 6,0 0 12,0 0 0,0 0 20,0 0 35,0 0 18,0 0-18,0 0-21,0 0 2,0 0 3,0 0-2,0 0 5,0 0 7,-3 0 6,3 0-5,0 0-9,0 0-35,0 0-5,0 0 1,0 0-1,0 0-7,0 0-1,0 0 1,0 0 1,0 0-1,0 0 0,0 0 1,0 0 0,0 0 5,0 0-5,0 0 6,0 0-7,0 0 0,0 0-9,0 0 3,0 0 5,0 0-14,0 0-1,9 0-18,7 4-6,7 1 39,-1 2 1,5 1 0,-6-2-5,-2 0 5,-4-1 0,-5-3 0,-5 1 0,-4-3 0,-1 1-1,0-1 2,0 0 4,0 0 11,0 0 1,0 0-10,0 0-7,0 0 6,0 0-5,0 0-2,0 0-5,0 0 5,0 2-6,0-2-2,0 0 1,0 0 8,0 0-3,0 0 3,0 0 0,0 0 1,0 0 10,0 0-11,0 0-1,0 0 1,0 0 1,0 0-1,0 0 0,0 0 0,0 0 1,0 0-1,0 0 0,0 0 0,0 0 1,0 0-1,0 0 0,0 0-1,0 0 1,0 0 0,0 0 12,0 0-12,0 0-7,0 0 7,0 0-1,0 0 0,0 0 0,0 0 1,0 0 0,0 0-1,0 0 1,0 0-1,0 0 0,0 0 0,0 0 0,0 0-12,0 0-22,0 0-14,0 0 0,0 0 16,0 0-18,0 0 23,0 0 17,0 0 5,0 0 1,0 0-1,0 0-1,0 0 6,0 0 0,0 0 1,0 0 9,0 0-8,0 0-1,0 0-10,0 0 10,0 0 0,0 0 13,0 0-12,0 0 8,0 0-2,0 0-4,0 0 5,0 0-5,0 0-3,0 0 0,0 0-6,0 0 2,0 0 2,0 0-52,0 3-89,0 0-97,0 0-269</inkml:trace>
  <inkml:trace contextRef="#ctx0" brushRef="#br0" timeOffset="42902.9803">17686 13559 770,'0'0'307,"0"0"-155,0 0 25,0 0-27,0 0 10,0-80 4,2 67-92,-1 3-36,-1 4 11,0 1-15,0 2-5,0 3-4,0 0-22,0 0-1,0 0 0,0 0-9,0 13-17,-3 9 23,-8 9 3,-2 9 7,0 2-1,-2-1-5,4-1 8,4-4-8,4-3 1,1-5 4,2 0-5,0-4-1,0-2 0,0-3 0,0-5 0,0-3-11,0-5-11,0-3 12,0-2 10,0-1 1,0 0 11,0 0 20,0 0 23,0-2-17,0-3-14,0 1-5,0-1-6,0 5-7,0-2-4,0 2-1,2 0 12,-2 0-12,1 0-1,4 0-6,-1 0-18,7 0 2,4 0 21,8 2 0,5 1 1,6 3 0,1-1 0,3-2-11,-2 0 1,-2 1 9,-3-4 1,-5 0 0,-6 0 0,-6 0 1,-4 0 7,-4 0-8,-4 0 6,-1 0-6,-1 0-8,0 0 8,2 0 0,1 0 0,1 0-11,3 0 11,1 0 1,0 0-1,-2 0 0,-2 0 0,0 0 0,-4 0 0,0 0 0,0 0 2,0 0 17,0 0-6,0 0 0,0 0 13,0-2-17,0 0-8,0-3 0,0-1 11,0 0-11,0 1 4,0-4-5,-3-1 1,1 0 0,0-2-1,-1-3 2,-1 1-8,1-3 12,0 2-3,-1-2-3,1-2 0,2 0-1,-1-3 0,-1 0 0,3 0 1,0 1-1,0-1 1,0 3 1,0 2-1,0 0 2,0 3-2,0 1 0,0 3-6,0 2-3,0 2 3,0 3 4,0-2-12,0 2 3,0 0-2,0 0 11,0 2 4,0 0 3,0 0-5,0 1-22,0 0 20,0 0-4,0 0-4,0 0 9,0 0-6,0 0 1,0 0 5,0 0-6,0 0 1,0 0-12,0 0-4,0 0-9,0 0 3,0 0 2,0 0 5,0 0-5,0 0 14,0 0 12,0 0-1,-1 0 1,-5-2 0,-3-1 1,-5-1 5,-8 2 17,-7-2-14,-11 1-1,-4 0 1,-5 0 0,3 1 3,6 2-12,4 0 6,9 0-12,7 0 6,7 0-2,7 0 1,3 0 0,3 0-6,0 0 6,0 0 1,0 0-6,0 0 0,0-3 5,0 3 1,0 0 0,0 0 0,0 0 31,0 0 5,0 0 2,0 0-16,0 0-10,0 0-5,0 0-6,0 0 5,0 0-6,0 0-7,0 0 7,0 0 0,0 0-1,0 0-18,0 0-1,0 0 7,0 0 13,0 0-1,0 0 1,0 0 1,0 0 6,0 0-7,0 0 1,0 0-1,0 0-1,0 0-6,2 0 6,-1 0-27,-1 0 8,0 0 20,0 0-3,0 0 3,0 0 0,0 0 0,0 0 2,0 0 5,0 0-7,0 0 1,0 0-1,0 0 1,0 0-1,0 0 0,0 0 0,0 0 1,0 0-1,0 0 0,0 0 0,0 0 0,0 0-1,0 0-11,0 0 3,0 0 8,0 0-8,0 0-7,0 0 5,0 0-2,0 0 12,0 0-6,0 0 6,0 0 0,0 0 1,0 0-1,0 0 1,0 0 0,0 0 0,0 0 0,0 0 0,0 0 0,0 0-18,0 0-12,0 0-6,0 0 9,1 0 2,1 0-23,0 0-24,-1 0 5,-1 0 6,0 0 9,2 0 14,0 0 16,0 0 21,-1 0-1,-1 0-3,0 0 5,2 0 0,-2 0 1,0 0-1,0 0 0,0 0 1,0 0-1,1 0 0,-1 0 0,2 0 0,-1 3-6,1-3-1,1 2 1,-2 0 5,2 1-6,-1-2-28,1 2-23,0 1-42,-2 2-68,3 0 10,-3 1 22,2-2-21,-3-1-45</inkml:trace>
  <inkml:trace contextRef="#ctx0" brushRef="#br0" timeOffset="43657.3322">17658 13529 400,'0'0'192,"0"0"-70,0 0-28,0 0-9,0 0-25,0 0 8,0 0-19,0 0-13,0 0-1,0 0 2,0 0-8,0 0-20,0 0 2,0 0 10,0 0-10,0 0-3,0 0-6,0 0 14,0 0 3,0 0-10,0 0 8,0 0-1,0 0-6,0 0-4,0 0-5,0 0 8,0 0-9,0 0 0,0 0 13,0 0-13,0 0 0,0 0-9,0 0 9,0 0-1,0 0 2,0 0 1,0 0-2,0 0-2,0 0-3,0 0 4,0 0-47,0 0-54,0 0-97,0 0-186</inkml:trace>
  <inkml:trace contextRef="#ctx0" brushRef="#br0" timeOffset="44583.3629">19734 10783 1737,'0'0'260,"0"0"-117,0 0-98,0 0-22,0 0 57,0 0-6,0-10-37,0 10-27,0 0-10,0 0-1,0 0-27,0 0-10,0 0-20,0 0-11,0 0-20,0 0 4,0 0 6,0 0 10,0 0-33,0 0-50,0 0 19,0 2 17,0 1-14,0-1-15,0 1 83,-7 2 1,1-3 21,-2 2-28,-5-1 37,4-1-31,0-1-99</inkml:trace>
  <inkml:trace contextRef="#ctx0" brushRef="#br0" timeOffset="45167.5195">15446 11171 1530,'0'0'276,"0"0"-189,0 0-41,0 0 84,0 0-40,0 0-52,0 0-26,0 0-11,0 0 8,0 0-9,0 0-10,0 0-2,0 1-32,3-1-118,-2 0-167,-1 0-290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09:25:38.3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16364 10335 217,'0'0'97,"0"0"-96,0 0-2,0 0 1,0 0-13,-86 15-30,71-15 43,4 0 10,3 0 118,3 0 41,2 0-108,3 0-41,0 0-8,0 0-12,0 2-16,0 1-91,0 2-26,0-1-217</inkml:trace>
  <inkml:trace contextRef="#ctx0" brushRef="#br0" timeOffset="1840.5253">15645 10357 1071,'0'0'187,"0"0"-132,0 0-19,0 0 64,0 0 12,0 0-55,0 0-29,-3-14-1,3 14 10,0 0-18,0 0-18,0 0-1,0 0-7,0 0-29,0 0-53,0 0-17,0 0-2,0 0 10,0 0 5,0 0 35,0 4 38,0 1 19,2-2 0,2 3 0,1-1 1,3 1 26,2 2 1,2 1-17,4 0 0,2 4-1,3 3 1,3 1-9,4 3-1,2-1 0,1 3-49,1-1 14,5 2-33,0-2 48,5-1 19,1 1 1,2-3 10,4 2-8,-1-1 5,3-1-7,-2 0 0,4 1-8,0-1 8,1 1 0,1-1 0,0-2 3,1 2-2,-1-3 32,4 0-1,-1-4 4,2 1-14,3-2 9,3-2-12,3 0 0,1-2-3,3 0 6,-3 0-5,-1-1 11,0 0-28,-1-1 11,2 1 11,-1-3-10,2 1-12,-2 0 0,0-3-9,-2 0 9,-1 0-20,5 0 12,-2 0 7,0-3-19,2-5 20,-2-3 0,-1 0 13,1-1-5,-2-4-6,-5 1 12,0-3-12,-7-2 6,-4-3 3,-2 0 16,-1-2 17,-1-2-20,1-1 8,1-1-23,-1-3-7,-3-2-1,-2-2 31,-4 0-32,-3-1-2,-4-3 2,-2-1 5,-2-1-5,-2 1-10,-1-2 10,0-1 1,1 1-1,3-3-1,-1 1-13,2-2-10,-2 1 24,-1 0-1,-4 0-4,-2 2-3,-7 1 8,-2 1 1,-4 2-1,-3 1-1,-3 4 1,-2-1 30,0 3-30,0 1 11,0-2 12,-3-2-22,-6 0-1,-6-3 0,1 0 0,-7 3 0,-2 2-1,-4 0-8,-1 1 3,-2 1-1,-2 1 6,0 1-10,-3-2-12,-4 1 15,-5-2 0,-6-1-27,-5 0 4,-3 0 20,-6-1-31,-3-1-9,-5 1 0,-1 0 19,-12-5 19,9 4-4,-1 0-7,2-1 23,11 8-1,-6-3 2,1 3 26,3 0-10,1 5 5,-2-2-13,-2 2 0,0 0 3,-2-2 5,-1 3-9,4-2 11,0 1-5,4 5 0,2 2 4,1 5-7,-2 0-9,-3 5 0,-2 2 1,-17 1-2,-14 4 0,-20 0 1,-8 0-2,5 6 1,5 3-2,10 1 2,4 2-1,5 2 0,4 5-14,18-2 15,15 0 1,14-1-1,4-2-3,-4 3 3,-4 6 1,-9 5 1,8 2-1,1 4-1,-1 4 0,1 3 0,0 5 0,1 5-9,-1 4 8,5 2 2,-2 2 3,5 4-3,-2 0 0,6 0-1,2 2-10,-2 11 10,3 12 2,8-5-2,7-10-6,5 2 6,9 2 0,6 22 0,1 13 1,6-8-1,16-6-1,2-10-6,2-1 12,1 2-13,0 4 9,1 2-1,6-4 10,8 0-10,10-2-10,18-3-29,14-1 38,29-1 0,23-6-8,23-7 9,25-6 0,20-9 39,21-11-4,29-14-5,28-11-29,27-18-1,-69-2-70,-37-14-319</inkml:trace>
  <inkml:trace contextRef="#ctx0" brushRef="#br0" timeOffset="37670.3398">4739 10484 1179,'0'0'174,"0"0"-114,0 0-41,0 0-13,0 0 14,0 0-20,-2-14-7,22 14-77,4 0-68,-2 2-65</inkml:trace>
  <inkml:trace contextRef="#ctx0" brushRef="#br0" timeOffset="41631.4683">14455 15813 793,'0'0'188,"0"0"-129,0 0 77,0 0-41,0 0-13,0 0-46,-21-57-22,12 42-6,-5 1-1,-6-1-7,-7 1-65,-4 6-77,-17 5-125,8 2 2,7 1 12</inkml:trace>
  <inkml:trace contextRef="#ctx0" brushRef="#br0" timeOffset="41919.6997">13960 15735 431,'0'0'173,"0"0"-119,0 0-34,0 0 9,0 0 72,0 0 17,0 0 2,-52-1-14,52 1-9,0 0-13,0 0-44,0 0-24,0 0-8,0 0-8,0 0 2,0 0 4,0 0-6,0 0 1,0 0 1,-9 0-2,1 0-90,-2 0-252</inkml:trace>
  <inkml:trace contextRef="#ctx0" brushRef="#br0" timeOffset="44058.6648">12910 15778 217,'0'0'555,"0"0"-389,0 0-62,0 0 40,0 0-3,0 0 16,0 0-44,45 0-39,-14 0 8,8 0-18,2 0 15,4 0-17,8 0-33,5-3-8,16-2-12,25 3-8,17-1 1,7 3-2,-7 0-1,-6 0-8,-13 8-13,1 1-11,3-4-13,-5 2-6,-5-1-2,-13-1-1,-17 0 21,-13-2 22,-4 4 12,9-2 2,20 1-1,22 3 13,21-1-13,8 3 6,-1 0-7,-12 2 1,-9 0 0,-5 2 1,0-6 22,-3 4 3,2-4-11,3 0 20,0-1-5,1-1-9,1-4 6,-3-2-22,6 1 0,0-2-5,0 0 8,0 0 3,-23 0 14,-18 0 40,-17-2-12,-9 1 21,9-5 8,14-1-24,6 1-35,-4-4-15,-5 0-9,-12 0 0,-6 1-1,-8 2-19,-5 0 13,-7 1 6,-3 1-7,-1-4 7,0-1-16,1-4-1,0-3-26,1-6 8,1-3 7,-1-3 5,0-2 5,0-1-3,2-1-12,1 0 5,-1 0 0,2-1-6,3 1-1,-5-5 7,1-3 22,-2-2 6,-2-3 1,0 1 1,-1-1 15,-2 2 18,-3 1-16,2 0-11,-4-2-6,-3-2-1,-1-4 0,-3-3 1,-1-1 1,0-1 0,-7 1 11,-13-2-3,-9 1-10,-8 1 0,-9 0-8,-6 4-11,-2 6-8,-2 7 17,2 6-8,-3 6 17,-3 4 1,-5 3-1,-15-2 1,-22-4 1,-30-9-1,-21-2 0,-8-4 1,6 1-1,19 6-1,18 7 1,16 5-1,10 5-14,17 5-1,14 4 3,-9 3 11,-15 0-5,-18 4 1,-18 0 6,2 0-1,6 0 2,-3 0 6,1 0-7,-2-4 0,-5-5-9,-8-1 9,-1-1 6,-1-1-6,10 1 2,12 3-2,10 0 13,2 7-11,2 1 4,-2 0-5,-3 0-1,3 11 0,4 1 0,0 2 0,2 1 0,-1 0-1,16-4 0,14-3 1,17-3 0,5-1 6,-5 1-6,-7-1 0,-8 4 1,-2-3-1,-1 1 1,1 0 0,0 2-1,2-2 0,3 0-1,-1 1-1,5-2 2,3 0 1,0 3-1,5-3-1,0 3 1,-2-2 0,3 1 0,-5 2 0,3 1 0,-3 0 8,2 1-8,2 3 0,4 0 0,2 4 0,2 5-1,-2 6-4,3 4 4,-3 6-17,2 1-29,2 0-4,5 4 7,2-2 22,3 0-1,2 1 23,2 2 0,2 1-10,1-2 10,5 4 2,1 0-2,4 2 1,3-1-1,3-1 0,3 1 0,0-2 0,0-3-5,8 4-8,4-1-11,2 1 10,3 3 14,1 1-16,2 1-13,3-3 9,4 0 2,4-4 1,6-2 5,7-2 11,8-1 1,4-6 19,9-2 10,3-5 19,17-1 30,15-6-15,17 1-10,2-3-15,-23-4-5,-22-5-3,-25-4-5,-1-2-3,9 1 1,10 0 1,7-2-10,1 2 6,-2-4-9,2 2-11,1-3 8,-2 0-8,1 0-4,-5 0 4,-3 0 0,0 0 0,0-4 0,2-4 15,1 0-14,5-4 5,11 0-5,19-6 0,17-7 0,6-3-1,-10-2 1,-27 8 0,-33 7 0,-20 5-1,-9 3 2,1 2 7,1 1-2,6 1-1,-3 3-6,1 0 0,-2 0 0,1 0-1,1 3 2,5 3-2,4 2 1,43 1-19,-12-3-135,-1-6-230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08:45:49.9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16297 8194 580,'0'0'106,"0"0"-10,0 0-57,-94-58-13,62 43-6,-4-2 36,0 3 28,-2 2-4,-5 1-15,-34 8-41,8 3-24,2 0-108</inkml:trace>
  <inkml:trace contextRef="#ctx0" brushRef="#br0" timeOffset="1694.6268">8795 7718 491,'0'0'200,"0"0"-97,0 0-31,0 0 7,77-82 5,-57 56-49,3-2-12,4-1 2,-3-2 54,-2 4 23,-8 6-52,-5 4-45,-6 5-5,-3 0-112,0 3 82,0 0 20,-3 2 9,-3-1 1,3 5 7,0 1 43,0 1 31,3 1-52,-2 1-29,-2 18-18,-6 12 7,-4 25 11,-7 28 0,1 29 0,4 13-1,7 8 1,5 10 5,-2 7-5,-3 18 0,-444 3874 396,427-3716-388,4 4-3,4-1-5,9-19-1,9-19 1,0-24 0,9-22-1,-6-12 1,-3-18 6,0-12-6,0-24 0,0-25-1,0-23-9,0-19 9,5-33-5,1-22-2,1-19-31,-4-15-24,1-4 39,-1-4 22,0-3-4,0-9 6,-3-3 1,0 1 28,0-2 18,0 0-47,3 0-12,8-12-171,-1-5-85,0-6-911</inkml:trace>
  <inkml:trace contextRef="#ctx0" brushRef="#br0" timeOffset="2958.9252">8629 7599 329,'0'0'324,"0"0"-97,0 0-165,0 0-42,88 3-7,-43-26-3,10-8 44,9-16-6,15-22-2,-9 1 68,-4-4-27,-12 7 3,-25 19 23,-3 9 52,-16 16-4,-5 18-81,-5 3-80,0 36 0,-20 40-6,-17 48 6,-8 31 0,-1 22 1,6 5 11,10 5-5,3 13 3,6 13 3,5 12-7,3 13 5,8 25 0,5 19 9,0 22-6,9 27-7,3 11 8,-5 15-9,-7 13-6,0-2 13,-23 3-13,0 4 0,-8-12 10,-6-2 55,8-6-10,4-26 38,9-27-21,16-29-54,5-33 0,18-22-12,5-33 7,5-31-13,3-31 0,-6-40 0,-5-27 0,-6-22-1,-5-14-1,-1-3-26,-3-7 0,0-7 9,-2-3 19,-2-27 0,2-11-37,-2-8-44,-2-3 56,-4 3 5,0-17-133,-13 8-135,-5 2-1037</inkml:trace>
  <inkml:trace contextRef="#ctx0" brushRef="#br0" timeOffset="4010.9979">8203 15190 1650,'0'0'728,"0"0"-447,0 0-163,0 0-60,0 0-27,0 0-31,0 0-41,-14-25-138,-6 37-23,-12 8-11,-11 4-71,-5-2-69,-1-8-206,3-9-35,6-5 594,9 0 171,8-7 535,7-3-158,5 2-251,5 3-149,3 2-86,3 3-62,0 0-6,0 4-119,0 11 18,0 7 79,4 4 17,9 0 10,6-1-5,5-3 6,13-4-1,9-5 1,24-4-7,30-7 7,39-2 1,23-11 58,16-9-10,14 3 16,3 8-30,21 6-26,19 3-1,17 10-1,21 12-7,18 7 1,22 4 8,24 3-8,23 2-1,26 2 0,26 0 0,23 4 0,26 0 24,27 1 14,23 1 1,35 4-16,28 5 21,27 9-4,29 9 1,12 11-29,8 7-10,-4 8 16,-11 6-18,-17-3 0,-28-3-15,-35-12-92,-55-19-62,-56-15 36,-62-20 74,-62-20 35,-54-13 24,-43-2 100,-37-15 42,-34-3-49,-18 1-60,-20 2-33,-27-7-14,-28 5-248,-23-4-653</inkml:trace>
  <inkml:trace contextRef="#ctx0" brushRef="#br0" timeOffset="4192.521">22361 16337 2621,'0'0'309,"0"0"-221,0 0-76,0 0-12,0 0-279,0 0-438,0 0-97</inkml:trace>
  <inkml:trace contextRef="#ctx0" brushRef="#br0" timeOffset="4931.9415">21953 15698 895,'0'0'660,"0"0"-339,0 0-14,0 0-47,0 0-108,0 0-87,11-61-35,-2 42 39,0 5-32,-5 6-27,1 6-10,4 2-10,19 0-34,36 17-10,37 15 27,15 12 15,1 10 3,-14 4 9,-21 5 0,5 12-5,2 8 4,-1 4-7,-7 4 7,-17 1 2,-16 4 4,-21 5-5,-17 10-1,-10 4 1,-24 4 0,-19-5 8,-23-7-8,-13-17-7,-19-18 7,-13-17 0,-11-11 1,-5-8 6,9-3 22,27-10 0,30-9 0,27-6-17,14-3 1,4-2-4,6-2-3,2 0-5,7 1 0,1-2 1,0 0-2,0 0 0,1-7 14,18-37 58,28-62 21,23-82-86,12-52-5,3-32-1,-19-11 5,-20 19 6,-15 3-12,-11 16-30,-11 35-52,-9 23-121,-6 57-182,-13 26-836</inkml:trace>
  <inkml:trace contextRef="#ctx0" brushRef="#br0" timeOffset="6308.6747">7935 7461 939,'0'0'302,"0"0"-153,0 0-115,0 0-34,0 0 0,0 0-1,23 60 0,-19-48 1,-1-2 0,0-5-1,0-3 0,-1-2 1,1 0 41,4 0 198,14-7 55,27-19-90,42-22-135,30-24-47,7-10-14,-8 3-7,-31 17 0,-28 20-1,-18 16 0,-11 6 0,0 4 1,-6 0-1,-5 7 0,-10 4 0,-5 5-18,0 0-57,-2 14 11,3 6-42,-1 4 39,1 1 38,-1 4 16,2 0 7,0 0 4,6 4 1,0 1 0,2 0 0,5 0 1,3 4 0,4-1 0,3 4 1,7 6-1,3 5 1,4 17 0,6 15-1,0 13-1,-7-7 1,-15-18 1,-11-24-1,-9-17 0,-3-1 0,1-4 0,-3-9 0,-3-8 0,-1-9 37,-40-1 62,-51-27 44,-74-18-91,-45-9-27,-33-3 8,-9 18 4,5 24-18,-8 16-19,5 28-34,69 2-352,52-8-1369</inkml:trace>
  <inkml:trace contextRef="#ctx0" brushRef="#br0" timeOffset="7341.2324">11617 11144 806,'79'113'80,"25"18"11,6-5-28,19 0 11,23-1-35,28-10-24,31-19-14,24-7 7,-48-28-8,-32-19-8</inkml:trace>
  <inkml:trace contextRef="#ctx0" brushRef="#br0" timeOffset="7512.9973">15814 11097 907,'75'-105'318,"8"-23"-298,-16-4-20,-23 29-124,-12 9-402</inkml:trace>
  <inkml:trace contextRef="#ctx0" brushRef="#br0" timeOffset="7657.3884">16015 8966 529,'-165'-127'23,"-31"-5"-12,28 34 72,16 10-17,15 15-30,2 15 208,-14 26-180,-16 26-64,32 6-26,18 16-207</inkml:trace>
  <inkml:trace contextRef="#ctx0" brushRef="#br0" timeOffset="9284.6875">18557 13665 568,'-101'-67'189,"-23"-9"-59,2 4-19,-13-6-35,-2 6-29,7 1-22,8 6-2,10 9 86,-1 7 56,-18 14-53,-14 11-80,-18 10-25,-3 11-5,-5 3 6,-9 0-8,-7 17 0,-19 9 0,-10 9 0,-6 8-10,-5 0-28,0-1-4,-4-5 4,-2-6-1,-4-8 9,-4-1 12,-4 0 8,5 1 10,10 5 0,16 2 10,17 4 14,20 3 8,16 5 2,17 8 5,10 8-19,7 6-5,3 14-15,2 5-1,5 7 1,11-1 0,20-6-9,23-12-33,24-14-36,17-12 8,7-4-2,6 7 35,5 8 26,4 8 9,9-1-6,34 13 2,36 16 6,50 15 6,36 2 27,29-7 17,21-11 16,7-13-21,24 3-13,21 0 3,15 2 4,19 4-8,1 2-11,3 6-18,-5 7 9,-3 4-10,-6 0 0,-5-6 0,-4-8-1,-5-12 1,-7-4 34,-10-5 14,-10-6 43,-14-4-7,-5-4-18,-13-6-4,-9-11-20,-18-10-17,-18-11-25,-21-16 14,-16-8-3,-36-20-12,-11-31-76,-28-20-49,-28-19-3,-16-24 40,-17-2 56,-23-20 25,-8-16 7,-9-9 89,-7-11 1,-11-3-11,-11-2-35,-8-13 18,-6-4-37,6-4-8,5 2 14,0 8 13,-3 0 0,-12 3-7,-17 9-13,-16 12-24,-25 18-5,-27 18-41,-34 15-14,-35 14-35,-35 19 42,-28 23 41,-11 22 12,9 16-1,23 19 0,29 5-35,23 27-21,28 9-70,55-7-196,44-10-843</inkml:trace>
  <inkml:trace contextRef="#ctx0" brushRef="#br0" timeOffset="10345.5902">19796 8296 497,'0'0'712,"0"0"-647,-104-77-48,42 44 5,-23-10-13,-20-7 7,8 2 13,10 2-19,13 5 16,22 8 32,-5-6-6,-4-4 43,4 2-47,4 4-29,-1 7-6,-13 6-13,-24 17 1,-28 16-2,-16 35 1,-3 26-1,9 23 0,16 15 1,7 17 0,13 8-2,14 5 0,20-1 1,21-3-5,18 6-2,18 11 8,8 18 0,39 12-1,23 9 1,28 2 0,25-12-2,28-7-5,24-12 7,21-15 1,21-21 0,14-32 1,11-34-1,2-35 0,3-24 2,-7-27 4,-11-40 68,-14-35-48,-20-34-18,-26-33-9,-23-23-1,-20-18-5,-24-22 6,-22-2 17,-33 4 68,-39 17 56,-32 29-51,-59 17-22,-52 12-63,-48 15-5,-55 12-23,-67 18-100,-50 16-143,64 29-91,36 10-604</inkml:trace>
  <inkml:trace contextRef="#ctx0" brushRef="#br0" timeOffset="21625.4154">13742 8665 679,'-131'71'37,"-23"19"-15,9 6-15,-5 14 5,-1 18 2,2 15-4,13 10-3,14 5 1,17 0 29,19 0-11,16 5-8,10 9-7,15-4-11,15-40-8,13-29-370</inkml:trace>
  <inkml:trace contextRef="#ctx0" brushRef="#br0" timeOffset="24036.5027">13939 10436 499,'0'0'0,"0"0"-247</inkml:trace>
  <inkml:trace contextRef="#ctx0" brushRef="#br0" timeOffset="24103.223">13939 10436 497,'0'0'69,"14"-40"-46,-13 37-23,2-1-9,-3 1-554</inkml:trace>
  <inkml:trace contextRef="#ctx0" brushRef="#br0" timeOffset="24381.4446">13975 10430 484,'0'0'84,"0"0"-73,0 0-11,0 0-52,0 0 52,0 0 38,0 0-24,-3-8-7,3 8 11,0 0-11,0-3-7,0-1 0,1-1-93</inkml:trace>
  <inkml:trace contextRef="#ctx0" brushRef="#br0" timeOffset="26137.7276">19416 8157 1098,'0'0'331,"0"0"-331,-10-79-23,-2 50-117,-2 2 96,-6 5 44,-3 5 22,-1 6 10,-3 3-31,-3 5 8,-5 3 10,-11 0-19,-26 16 12,-32 18-6,-34 26-5,-14 25 17,-2 24 10,14 15 5,17 11 25,8 10 12,9 10-7,10 5-23,10 10-12,13 3-16,15 1-12,22 2 1,24-6-1,18-8 7,34-2-5,23-4-2,25-9 1,28-13-1,26-16 1,23-18-1,22-15 13,13-15-4,4-14-9,2-21-9,-3-18 8,6-17-11,9-14 10,18-30 0,2-24 2,-11-25-12,-24-28-233,-35-27-2,-36-21 166,-28-15 81,-21-14 194,-16-1 107,-15-13-78,-16 0 43,-15 2-77,-18 6-32,-11 15-45,-38 16-8,-21 7-52,-22 16-43,-15 20-9,-15 11-8,-16 21-14,-10 15-8,-19 10-23,-6 11-1,-6 14-2,4 18 4,16 18-62,19 12-28,16 8-112,37 6 29,24-1-478</inkml:trace>
  <inkml:trace contextRef="#ctx0" brushRef="#br0" timeOffset="28317.4239">17725 13118 586,'0'0'354,"0"0"-191,0 0-121,0 0-29,0 0-4,0 0-9,-26 0-2,19 0 2,1 0 0,0 0 2,0 3-2,-6-3 14,-4 8 1,-14 3 11,-27 16 1,-34 19 35,-39 24 15,-23 10-33,-7 2-27,8-12-7,18-14-8,4-9-2,-1-10 7,1-10-7,3-8 1,3-9 0,0-3-1,-3-7 63,-9 0 9,-9-4-8,-1-6 6,2 0-29,7 5-9,6 5-10,0 0-10,-2 15-5,-3 11-6,-4 9 0,6 5-1,0 5 0,4-3 0,3 0 1,5-1-1,6-1 0,11-1 0,9 0 0,9-3-1,13-6 1,14-7-1,13-7 0,4-2 0,-6 0 1,-5 1-1,-7 2 0,1-3-6,2-4 1,1-1-6,1-1 6,-1 0 6,-1 1 0,-3 3 0,-2 1-1,0 1 1,4 3-1,5 2 1,6 1-1,7 5 0,8-2 0,1 4-9,4-1 9,0 3-1,2-2-9,2-2-33,4-2 17,4-3 14,3-4 12,4 3-6,2 1 6,-1 7-1,5 5 1,3 9-13,0 7 14,20 7 0,12 3 0,27 8 1,29 11 6,38 7 25,28-1 9,19-5 3,15-7-7,12-9 14,22 1-17,23 0-20,12 3-6,8 0 15,3 3-7,-3 0-14,0 0 5,-4-1-6,1-4 6,-2-6-1,-5-7 5,-12-5 29,-13-7-3,-17-3 12,-15-6 14,-17-5-30,-15-7 4,-17-5-14,-22-5 13,-11-2 2,-10-4 5,-3 0 8,-3-2-16,-5 0-26,-17-2-7,-20-6 5,-13-1-6,-8-4 1,5-4 5,3-5-1,4-4-6,1-5 1,-5-4 0,3-1-1,-1-4 3,4-1 3,1-2-7,3-1 2,-2 2-1,2-1 1,-3 2-1,-5-4 2,-4-2-2,-9-6 5,-6-5-5,-6-16-10,-6 6 9,-6-4-4,0 0 4,-5 12 2,4-6 14,0 6-14,0 1 1,-3 5-2,-2-1 8,-2 1-3,-2-1-4,0 1-1,0 2 0,0 3 0,-6-1 0,-7 1-1,-4-5-10,-11-13 10,-20-15-11,-18-19 11,-11-4-4,-10 2 4,-2 6 0,-5 2-6,-13-2 1,-10-2 1,-10 5 4,-4 14 2,-6 15 0,1 14-1,1 9-1,2 8-8,7 4-3,16 5-11,23 7-7,20 5-6,18 4 2,3 3-25,-11-3-28,-7-3 0,-11 2-24,-20-2-23,16 4-84,21-1-529</inkml:trace>
  <inkml:trace contextRef="#ctx0" brushRef="#br0" timeOffset="28491.8275">16825 13300 2000,'0'0'258,"0"0"-179,0 0-15,0 0-64,0 0 0,0 0-242,-89 4-61,32 1 58,8-2-124,14-1-523</inkml:trace>
  <inkml:trace contextRef="#ctx0" brushRef="#br0" timeOffset="28668.9667">16619 13347 666,'0'0'549,"0"0"-372,0 0-94,0 0-53,0 0-19,0 0 34,0 0-29,16 16-15,-16-15 8,0-1-8,0 0 0,0 0-1,0 0-10,0 0-6,5-2 4,0-8-121,-1-3-517</inkml:trace>
  <inkml:trace contextRef="#ctx0" brushRef="#br0" timeOffset="30288.1723">14196 10258 1232,'0'0'139,"0"0"153,0 0 42,0 0-129,0 0-51,0 0-6,0-40-3,0 32-45,0 4-24,0 3-49,0 1-21,0 0-6,0 0-21,0 0-1,0 10-32,4 10 14,5 10 22,1 2 17,3 4-27,3-2-5,0-5-5,1-8-17,-2-6-58,15-15-53,-4 0-208,0-15-369</inkml:trace>
  <inkml:trace contextRef="#ctx0" brushRef="#br0" timeOffset="30470.3932">14415 10246 1751,'0'0'230,"0"0"-184,0 0 38,0 0-22,-97 73-6,60-39-25,-4 2-14,3-2-10,6-1 8,1-3-15,10-9-52,11-14-520</inkml:trace>
  <inkml:trace contextRef="#ctx0" brushRef="#br0" timeOffset="30974.8254">14517 10069 544,'0'0'730,"0"0"-582,0 0-58,0 0 54,0 0 46,0 0-32,-92-26-76,68 26-44,-5 0-7,-6 8-3,-6 6 0,1 3-4,2 2-17,1 6-7,1 3 15,3 8-15,-6 22 0,-1 24 0,4 28 6,14 5-5,17-21 12,5-25-1,26-31-3,22-4 4,33-2-5,30-12-7,17-20-1,-6-23 14,-22-44 40,-26-30-2,-21-30-23,-26-21-9,-25-11-14,-6 13 2,-22 22 22,-6 34 39,-42 32 44,7 24-113,-9 17-253</inkml:trace>
  <inkml:trace contextRef="#ctx0" brushRef="#br0" timeOffset="36691.4019">14436 10384 542,'0'0'78,"0"0"-55,0 0 263,0 0-57,0 0-145,0 0-84,0 0-23,0 0-243</inkml:trace>
  <inkml:trace contextRef="#ctx0" brushRef="#br0" timeOffset="36917.7063">14288 10559 713,'0'0'721,"0"0"-721,0 0-1364</inkml:trace>
  <inkml:trace contextRef="#ctx0" brushRef="#br0" timeOffset="37609.6481">14391 10726 1382,'0'0'543,"0"0"-489,0 0-54,0 0-123,0 0-28,0 0 68,0 0 83,1-3 101,-1 0-15,0 1-80,0 2-6,2 0-161,-2-4-216</inkml:trace>
  <inkml:trace contextRef="#ctx0" brushRef="#br0" timeOffset="39175.0881">18657 9274 601,'0'0'132,"0"0"-18,107 36-68,-56-20 9,-2 1-54,-5-4 0,-10-4 139,-9-5-23,-8-1 8,-10-3 55,-4 0 2,-3 0-3,0 0-29,0 1-70,0 3-41,0 4-32,3 7-7,9 13-6,3 9 5,6 9 0,22 13 0,-4-12-151,-2-18-333</inkml:trace>
  <inkml:trace contextRef="#ctx0" brushRef="#br0" timeOffset="39326.3731">19272 9288 537,'0'0'1147,"0"0"-1017,-160 102-101,29-8-20,11-8-9,25-16-94</inkml:trace>
  <inkml:trace contextRef="#ctx0" brushRef="#br0" timeOffset="40241.0038">16565 14127 1460,'0'0'297,"0"0"-133,0 0-70,0 0-1,0 0-3,0 0 2,-1-5-9,1 5-22,0 0-23,0 0-14,0 0-17,0 0-7,0 1-1,6 13-12,9 0 12,5 10-39,10-1-24,26 4-122,-5-7-175,-6-10-274</inkml:trace>
  <inkml:trace contextRef="#ctx0" brushRef="#br0" timeOffset="40369.6568">17001 14127 1842,'0'0'484,"0"0"-436,0 0-48,-214 82-8,72-21 8,-9-6-127</inkml:trace>
  <inkml:trace contextRef="#ctx0" brushRef="#br0" timeOffset="42130.5185">13896 9564 2036,'0'0'296,"0"0"-216,0 0-60,0 0 58,0 0 22,0 0-64,6 0-36,-6 0 1,0 0-2,0 0-7,0 0-55,-3 0-97,-6 0-344,0 0-272</inkml:trace>
  <inkml:trace contextRef="#ctx0" brushRef="#br0" timeOffset="44546.2347">14030 9578 1443,'0'0'625,"0"0"-510,0 0-88,0 0-19,0 0 40,0 0-16,0 0-11,3 0-18,-2 0-2,0 0-1,-1-2-13,0 0-347,-4-1-762</inkml:trace>
  <inkml:trace contextRef="#ctx0" brushRef="#br0" timeOffset="45650.1729">14318 10389 947,'0'0'608,"0"0"-363,0 0-109,0 0-89,0 0 10,0 0 37,0 0-36,0 0-40,0 0-8,0 0-9,0 0-1,0 2-1,0-2 0,0 2-43,0-1-45,0 3-69,0 1-115,0-2-124</inkml:trace>
  <inkml:trace contextRef="#ctx0" brushRef="#br0" timeOffset="45853.357">14318 10389 45,'13'38'363,"-13"-38"-195,0 0-80,0 0-55,0 1-33,0-1-115</inkml:trace>
  <inkml:trace contextRef="#ctx0" brushRef="#br0" timeOffset="47205.545">14239 10422 484,'0'0'154,"0"0"-57,0 0 16,0 0 22,0 0 3,0 0-6,0 0-25,-3 0-20,3 0 10,0 0-15,0 0-46,0 0-23,0 0-12,0 0-1,0 0 0,0 1-36,0-1-30,0 0 2,0 0 3,0 0-72,0 0-126</inkml:trace>
  <inkml:trace contextRef="#ctx0" brushRef="#br0" timeOffset="48735.1093">13720 9636 340,'0'0'182,"0"0"352,0 0-463,0 0-49,0 0-3,0 0 105,0 0-56,0-15-20,0 13-7,0 2 2,0 0 49,-3 0-19,0 0-15,3 0-8,0 0-12,0 0-18,0 0-14,-2 0-6,2 0-5,0 0-1,-1 0-35,-1 0-6,-1 2 21,0 1-9,0 0 6,-1 2 16,-3-2-3,-2 1 5,-4 0 9,-1 2 2,2 1 0,-1 0 0,2-2 0,3 3 2,2-2 13,-1 3-13,4 1-1,0 1-1,3 3 1,0 0 1,0 1-1,3 2-1,10 0 8,2 2-7,2 0 1,-2-2 0,3 0-1,-5 3 0,-1-3 1,-5 2-2,-1-2 7,-1-1-7,-5-2-1,0 0 1,0-2 1,0 4 0,0-2-1,-3 2 2,-2-1 0,-1 1-1,2-2 0,-3 0 0,1 1 0,-3 0-1,1 0 2,-5 1-1,-1-3-1,-4 0-11,-1-2-9,-3-5-18,-1-2-6,4-1 9,4-3 24,7 0 10,4 0 0,1 0 1,3 0 0,0 0 2,3 0 24,9-1-18,9-2-7,1 2-1,2-1 2,-2 2-1,-1 0-1,-6 0 2,-3 0 12,0 2 4,-3 2 5,3 1-4,-3-2-9,0 3-4,0-1-5,0 2 0,-2-1 1,1 3-1,-1-1-1,0 3 0,-1 1-3,1 2-25,-4 2 20,1 2 8,-1 1 18,-3 4 3,3 1 26,-3 2-21,1 1 11,2-2-11,2-1-3,1-3-6,3-1-9,1-3 3,-1-3-4,3 1 19,1-2 14,3-4-24,4-1-4,9-6 17,8-2 18,8 0-12,1-1-35,2-10-5,-8-4-16,-3 0-6,-7-2-37,-4 3 24,-7 0-23,-8 4-19,-4 0-37,-6 3-34,-1 2-174</inkml:trace>
  <inkml:trace contextRef="#ctx0" brushRef="#br0" timeOffset="53161.2313">14105 9476 652,'0'0'415,"0"0"-165,0 0-157,0 0-39,0 0 77,0 0-34,-5 0-41,5 0-7,8-4-31,10-8-17,11-5 10,9-3-11,9-3 0,19-7-8,31-4 7,27-8-27,10 3-23,2 7-2,-14 10 23,-16 9-1,-2 6 12,-20 5 13,-17 2 6,-19 0 18,-7 6-2,6 10 17,6 7-22,6 8-4,-1 8-1,1 8 2,1 2-7,15 6-1,23 1 2,27-10 7,8-8-9,0-13-29,-11-11-50,-16-7-59,-26-4-113,-15-3-120</inkml:trace>
  <inkml:trace contextRef="#ctx0" brushRef="#br0" timeOffset="53653.162">16861 9615 481,'0'0'308,"0"0"-157,118-44-43,-63 22-15,1-5-70,3-1-23,-1-2-12,-1 4 12,-5 2 107,-7 7-107,-5 5 0,-9 5 128,-8 4 0,-5 3-21,-4 0-29,0 0 28,2 0-46,5 7-16,10 3-26,11 3-2,11 0-9,23 2-6,22 2-1,20 2 9,7 1-2,-5 0-7,-7 0-7,-13-2 6,-6-1 1,-17-3-19,-17-4 3,-15-1 16,-5-2 0,8 3 26,2-2 41,1 2-7,-6-3-7,-6-3 15,-3 1 10,-2-2-32,3-1-22,-2 2-18,3-1 7,1 2-12,1-2-1,1-3 0,5 0 0,3 0 0,8 0-25,13 0-38,-3 0 12,4 0-53,3 0-9,-15-5 70,0-2 32,-16 0 11,-15-1 56,-16 2 31,-12-3-46,-11 0-41,-59-7-128,5 2-172,-4 0-576</inkml:trace>
  <inkml:trace contextRef="#ctx0" brushRef="#br0" timeOffset="55342.3551">14230 9561 704,'0'0'73,"0"0"-65,0 0-8,0 0-22,0 0 0,0 0 5,-95-49 14,82 40 3,0 0 64,4 1-11,2 3 222,2 0-74,2 4-98,2 0-38,-1 1 8,2 0-8,0 0-9,0 0 18,0 0 34,0 0 2,0 0-32,0 0-42,0 0 11,15 0-10,13 1-17,17 8-6,11 2-6,14 5-8,4 1 11,1 2-10,-1 2 0,-6 4-2,-6 4-5,-7 2-1,-8 3 6,-6 5-6,-6 2 7,-4 9-1,-6 4-6,0 14 6,-3 21 0,-3 25 1,5 12-3,-5 4 3,7-3 0,5-9 0,13 3-8,15-2 8,12 1 8,11-1 0,8-5 1,1-6-2,-2-4-7,-5-5-33,-2-7 21,-13-17 5,-14-16 6,-9-14 1,-7-5-2,6 3 2,3 6 7,8 1-6,-3-8-1,-3-8 1,-1-9 7,-4-8 2,1-9-1,-6-8 9,-2 0 2,-5-11-5,-7-10-14,-5-2-1,-10-3-16,-8 3-9,-3-1 14,-6 6 10,-14 4 0,-4 5-10,-5 9 3,-3 0-5,-1 15 1,-1 7 11,6 6-15,4 1 15,6 5-1,9 2-7,4 3 3,5-1 5,0 5 0,4 2-9,6 4 10,5 1 42,-2 6 5,5 14-13,4 15-19,6 17 4,4 3-8,1-8 4,0-13 2,0-9-3,-1-1 11,3 0 4,-4-13-14,-4-7-1,-6-13 15,-3-2-4,-2 6-10,-2 8-15,-3 8 1,-11 11 0,-7 13 0,-16-7-1,-5-8 2,-2-11-1,2-19 6,-2 1-7,0 0-31,5-9-25,7-10-36,8-6 53,2-7 23,4-3 15,2-4 0,0-2 1,2 3 0,0-3 7,0 0 5,0 0 15,-2 0 62,1 0-21,-2-3-33,-2-8-35,-9-14-64,0 3-36,-1-4-232</inkml:trace>
  <inkml:trace contextRef="#ctx0" brushRef="#br0" timeOffset="111986.2783">12719 9529 1166,'0'0'542,"0"0"-412,0 0-69,0 0 18,0 0 61,0 0-2,0-14-65,0 14-55,0 0-13,0 0-5,0 3-15,0 5 14,0 1 0,0 2 1,0-1 6,-3-2-5,0-2 20,0-2-8,2 0-2,1-1-10,-2-3 7,2 0 0,0 0 9,0 0 47,0 0 38,0 0 25,0-32 46,2-41 5,15-52-133,5-37-29,0-32-5,-8-4-10,-6 4-1,-5-1-20,-1 18-11,1 30 16,0 42 15,0 43 0,-2 30 0,1 17 1,-2 3-1,0 4 0,1 4-59,2 4-67,-3 0-65,0 21-72,-10 2-258,-7 2-261</inkml:trace>
  <inkml:trace contextRef="#ctx0" brushRef="#br0" timeOffset="112856.8087">14994 9307 922,'0'0'0,"0"0"-225</inkml:trace>
  <inkml:trace contextRef="#ctx0" brushRef="#br0" timeOffset="113256.6439">14994 9307 228,'0'0'175,"0"0"-74,77 12 91,-72-9 39,-2-3-93,-3 2-52,0-2-20,0 0 14,0 0-19,0 2-41,0-1 51,0 1 150,0-2-82,0 1-82,-2-1 9,1 0 72,-1 0-29,1 0-56,-1 0-31,2 0-9,-2 0 18,2 0 12,-1 0-6,0 0 15,-1 0 22,1 0 11,-2-4 31,0-15 10,-6-24-56,7-31-45,2-48 29,0-36-4,14-28-9,7-27-21,6 2-20,12 6 6,3 21-7,2 39 1,-10 47-6,-10 36-5,-9 26-33,-6 15 23,0 0 12,-4 1 7,3 2 2,-6 6-9,-2 8-62,0 4-103,-43 10-117,2 12-244,-2-3 129</inkml:trace>
  <inkml:trace contextRef="#ctx0" brushRef="#br0" timeOffset="114006.7834">15301 7665 993,'0'0'758,"0"0"-588,0 0-94,0 0 0,0 0 49,25-73-5,-23 66-62,-2 1-26,0 6 16,0 0-18,-5 0-25,-13 7-5,-15 13-2,-11 6 1,-7 7-7,5 1 7,8-5-27,13-5-5,10-8-13,11-7-14,4-5-23,9-4-4,28-6 66,6-12 21,17-11 13,4-4-1,-10-1-11,-2 1 42,-16 7 29,-12 6-4,-11 11 24,-7 3-6,-3 4-10,0 2-37,-3 0-23,1 0-16,2 14-7,3 10-2,4 13 9,-3 9 1,3 5 0,-2 0-1,-2-6-13,-2-6-17,-2-9-24,2-10 4,-4-6-8,0-5 19,-13-4-58,-12-5 18,-28 0 67,-30-22 12,-41-11 25,-16-6-14,25 4-11,27 4-373</inkml:trace>
  <inkml:trace contextRef="#ctx0" brushRef="#br0" timeOffset="115642.3925">12751 7749 636,'0'0'264,"0"0"-157,0 0-48,0 0 54,0 0 31,0 0-39,0 0-3,38-31-17,-27 24-27,-2-1 6,1 1-6,-4 1-5,-2 1 9,-1 1 34,-3 0 2,0-2-31,0 6-1,0-3 14,0 3-12,0 0-29,0 0-24,0 0-15,0 0-7,-2 0-4,-5 6 4,-3 6 1,-5 2-3,0 4 8,-4-1 1,-2 5 0,-4 3 0,-5 3 1,-3 2-1,-3 0 2,0 0-2,2-2 0,6-7 1,5-8-1,10-3 0,4-4-1,6-5 0,3-1 1,0 0 0,0 0 0,0 0 0,0 0 0,12-7-2,7-9-7,8-7-7,1-3 16,1 1 5,-4-1-5,-4 1-1,-6 1 0,1 2 0,-2-2 1,0 3-1,2-1-1,0 3-12,-3 2 12,0 3 1,-2 0 1,-3 5 0,1 2 1,-4 1-1,-3 3 27,-1 2-1,-1 1 1,0 0 6,0 0 2,0 0-6,0 0-3,0 0 4,0 0-3,0 0-5,0 0-11,0 0-10,0 0-1,0 0 0,0 0-1,0 0-5,0 0 5,0 0 0,0 0-8,0 0 8,0 0 0,0 0 0,0 0 1,0 0-1,3 3-1,4 4 1,3 3 0,3 3 1,2 0 0,6 4 0,3 3 0,6 4 0,4 5 0,3 3 0,2 2 2,0-1-2,-8-6 2,-8-2-1,-5-8 0,-9-7 0,-5-5-1,0-2 0,-4-1 1,0-2-1,0 0 1,0 0 10,0 0-10,0 0 1,0 0-2,0 0-6,0 0-9,0 0 13,0 0 1,-4 0 0,1 0-1,-3 0-8,-3 0 10,-4 0-1,-8-3 0,-8-1 0,-13 2 0,-10 1 0,-23-2 0,-25 1 1,-21 1 0,9 1 0,24 0 0,13 1-1,35 11-180,3-3-464</inkml:trace>
  <inkml:trace contextRef="#ctx0" brushRef="#br0" timeOffset="117341.1866">10277 9174 829,'0'0'249,"0"0"-100,0 0-46,0 0 27,0 0 23,0 0-14,0 0-46,-10 3-12,10-3-5,0 0 10,0 2-14,0-2-26,0 0-15,0 2-7,0-2 1,0 0 6,0 0-6,0 0 6,0 0 23,0 0-7,7-13-5,15-12-24,13-17-18,21-23 1,24-31-1,30-20-1,15-6-23,10 12 5,3 22 19,-6 20 7,-4 10-6,-6 12 1,-30 14 11,-26 15-5,-24 8-2,-14 9-6,-1 0-1,-3 0-11,-3 5-25,-8 2-18,-7 0-42,-3-1-6,-3-2 35,0-4 21,0 3 7,-4-2 21,-10-1-2,-17 0-180,4 0-119,2 0-266</inkml:trace>
  <inkml:trace contextRef="#ctx0" brushRef="#br0" timeOffset="117956.2188">11520 8214 1435,'0'0'333,"0"0"-116,0 0-31,0 0 20,0 0-46,0 0-60,0 0-35,-8 0-17,8 0-21,0 0-12,0 0-15,0 0 0,0 0-1,0 0 1,0 0-8,0 0-45,0 0-7,0 0 12,0 0 20,0 0 10,6 0-3,3 0 1,4 4 19,6 2-8,1 2 9,6 3-1,3 3 0,3 5 0,5 2 0,-1 2-2,-3-1 3,-6-3 1,-9-2 0,-5-6-1,-7-5-2,-3-1 1,-3-2 1,0-1-1,-1 1 1,-16 3 1,-11 2 19,-8 3-11,-5 3-9,3-2 1,5-1 0,9-4-1,8-3 10,6-2-8,5 0-4,2-1-3,3-1 4,0 0 1,0 0-1,0 0 1,0 0 1,0 0 9,0 0 5,0 0 50,0-9 2,0-11-23,-2-12-44,1-10-15,-2-9-26,-2-5-27,-6-19-69,1 14-73,-3 14-348</inkml:trace>
  <inkml:trace contextRef="#ctx0" brushRef="#br0" timeOffset="120080.8787">15921 14662 807,'0'0'73,"0"0"253,0 0-119,0 0-31,0 0 12,0 0-21,-13-61 34,10 59-39,2 1-76,-1 1-52,-1 0-17,-7 10-10,-26 27-6,-34 40 53,-36 34 13,-20 14-25,-11 0-23,-3-12-17,-6-10 5,-18 7 16,-14 5 56,-9 6-26,2 0 27,13-3-10,21-7-37,27-11-32,25-8-1,31-19-18,23-14-194,23-20-147,21-28-729</inkml:trace>
  <inkml:trace contextRef="#ctx0" brushRef="#br0" timeOffset="121013.2037">17760 15347 829,'0'0'686,"0"0"-282,0 0-159,0 0-138,0 0-63,0 0-35,0 0-3,-13-79-6,9 68-7,-1 4 7,2 1 13,0 3 41,3 2 6,-2 1-25,2 0-19,0 0-4,0 0-5,0 0 11,0 0 0,0 0 6,0 10-6,0 14 8,7 24 31,2 39 13,14 58-16,27 55-9,39 41 41,54 50 10,58 33 22,50 27-31,43 31-42,21-5-45,-73-97-223,-40-64-1026</inkml:trace>
  <inkml:trace contextRef="#ctx0" brushRef="#br0" timeOffset="127235.6324">19300 9249 922,'0'0'163,"0"0"-104,0 0-47,0 0 5,0 0 265,0 0-134,0 0-67,0 0-32,0 0-6,0 0 38,0 0 32,0 0 14,0 0 18,0 0-24,0 0-17,-2 0-9,1 0-1,1 0-33,0 0-30,-2 0-7,2 0 12,0 0 6,0 0 11,0 0-6,0 0-13,0 0 5,21-21 7,79-50 49,167-122-2,215-148-93,123-85-53,62-47-113,-168 123-109,-162 99-518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09:26:48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11523 4796 139,'0'0'297,"0"0"-117,0 0-69,-58-75-37,44 53-39,2 2 2,5 3 9,2 1-3,5 2-43,0 0 0,0 3 0,0 0-1,8 2-34,5 1-14,-1-1 7,0-2 29,1-2 13,1-2-1,2-4 1,-2 2 13,2-3-12,-1-1 7,3 3-8,-1-1-35,2 0 18,-2 0 17,-3 0 0,-2 1 18,-3 1 15,-3 5 25,-3 2 56,-3 6-4,1 4-73,-1 0-23,0 0-14,0 0-7,0 4 4,0 9 3,0 1 1,0 9 7,0 7-8,0 11-1,0 22-3,-13 30 4,-16 39 0,-10 23 0,-5 4-7,2-1 7,9-15 4,8 0-3,7 8-1,12 5 12,6 1-12,8-5 0,22-14 0,17-19-1,3-37-10,0-21-11,22-13 11,34-11-14,25-7 25,33-10 64,14-20-12,8-3 12,23-16 11,21-2-2,14 1-46,19 1-25,13 3 4,7 5 23,11 4-29,7 2-11,11 5 11,13 0 0,8 0 1,-2 3-1,-1 6-12,-2 4 12,-5 3 19,7 3-1,-2 3-18,0 3 0,5 0-1,-6 1 1,-14 0 0,-15-3 31,-20-3-30,-19-7-1,-13 1 10,-10-5 1,-14 2-11,-7-2-23,-6 2 22,-5 0 1,-8-1-20,-14-5 21,-19-3-1,-14-2 75,-4 0-32,-3 0-19,-10 0-24,-3-2 46,-15-8-24,-6-4 4,-2-2 38,5-4-43,0 0 14,-2-4-6,-1 7-28,-10 0-1,-7 5-1,-1 2-5,-2 3 6,-3-1 0,-12-1-16,-14-1 15,-13-1-28,-7-6 13,3-6 7,1-7 0,-1-12 9,-7-5 0,-6-20 7,-3-20-7,-6-19-17,-5 6 15,-6 18 0,-4 24-4,-4 17 5,1-7-12,-2-6 7,0-4-7,0 0-10,0 2 22,0 0-26,-6-4-3,-10 0-36,-10-2 5,-11-2 12,-15 1-28,-3 0-26,-8 2 10,3 1 93,6 5 23,5 4 3,7 5-14,3 6-1,4 7-11,-2 4-30,-11 1 26,-22-2 4,-42-4 1,-49-5 0,-32-2 9,-12 3-10,2 3 0,28 12-1,8 3 0,14 11-16,3 9 17,2 0-12,-3 9 1,-11 11 11,-7 0 12,-5 3-12,-2-4-1,6-2 1,11-7 0,8-6 0,10-4 1,-1 0-1,3-3 6,-1-5-6,4-2 0,3 0 0,2 2 0,0-3-11,-15 1 11,-8-1 1,-12-1 12,-10 2-6,-1-3-6,-4-1 9,-5 0-10,1 2-7,-7-1 7,2 1-1,5 0 1,8 0 0,9 5 7,6-1-7,6 3 0,-1 2 15,6 1-15,4 2 13,11 0-13,3-1 0,5 0 9,-4-3-9,-2 1 0,-6 1 20,-2-2-3,-1-2-17,1 1 0,-3 2 4,0 0-3,-3 0 15,-1 2 1,5-1-17,0 2 8,2-2-16,10-1 3,9 0 5,7-2-12,3 2 24,5 2-12,-5 1 0,-2 0 1,-6 0 13,0 0-14,5 0 0,7 1-1,6 1-11,8-1 11,4 1 2,14-1 13,16 1-4,12-1-8,7 1-2,-7 1 0,-4-1 0,-1 1 0,5 0 0,13 0 10,7-3-5,10 0-4,8 3 1,6-3-2,5 0-7,0 0 0,0 0 7,0 0-2,0 0-15,0 0 17,0 0 38,0 0-6,0 0 23,0 0 40,0 0-24,0 0-42,0 0-7,0 0-12,0 0-2,0 0-8,0 4-1,-12 9-67,-8 1-332,-8-14-735</inkml:trace>
  <inkml:trace contextRef="#ctx0" brushRef="#br0" timeOffset="4041.013">17100 5860 563,'0'0'384,"0"0"-281,0 0-67,0 0 68,0 0 38,0 0-45,0 0-20,0 0 19,0 0 2,0 0-43,0 0-33,-5 6-22,-8-1-122,-2-5-561</inkml:trace>
  <inkml:trace contextRef="#ctx0" brushRef="#br0" timeOffset="6947.8046">16992 5595 901,'0'0'214,"0"0"-144,0 0-41,0 0 41,0 0-35,0 0-35,7 0-70,-5 0-102,-2 0-136,2 0-258</inkml:trace>
  <inkml:trace contextRef="#ctx0" brushRef="#br0" timeOffset="7608.5868">16736 5607 502,'0'0'130,"0"0"163,0 0-163,0 0-47,0 0 38,0 0 4,0 0-58,3 2-37,-3-2-9,0 0-10,0 0-11,0 1-45,0 1-204,1-2-348</inkml:trace>
  <inkml:trace contextRef="#ctx0" brushRef="#br0" timeOffset="7877.4966">17738 5912 390,'0'0'10,"0"0"395,0 0-215,0 0-101,0 0-48,0 0-31,0 0-10,11 8-96,3-6-44,3-2-79</inkml:trace>
  <inkml:trace contextRef="#ctx0" brushRef="#br0" timeOffset="8035.2095">17892 6018 153,'0'0'1055,"0"0"-1055,0 0-460</inkml:trace>
  <inkml:trace contextRef="#ctx0" brushRef="#br0" timeOffset="12152.5981">18842 4966 39,'0'0'241,"0"0"-65,0 0 82,0 0-139,0 0-56,0 0 12,-8 0 18,8 0-34,-1 0-2,1 0-37,0 0-6,0 0-14,0 0-1,0 0-30,-2 0-107,-2 0-86,-2 0 11,3 0-60</inkml:trace>
  <inkml:trace contextRef="#ctx0" brushRef="#br0" timeOffset="12324.4387">18842 4966 186,'-27'0'94,"27"0"-49,-1 0-18,-2 0 377,0 0-135,1 0-136,2 0-48,0 0 4,-2 0-34,2 0-32,0 0-23,0 0-32,0 0-66,0 0-182,0 0-206,0 0 98</inkml:trace>
  <inkml:trace contextRef="#ctx0" brushRef="#br0" timeOffset="14214.4042">18820 4959 228,'0'0'395,"0"0"-81,0 0-180,0 0-88,0 0-22,0 0-24,0 0-16,-6 3-35,6-3 12,0 0 7,0 0 9,0 0 17,0 0 6,0 0 0,0 0 0,0 0 1,0 0 0,0 0 6,0 0 0,0 0 37,0 0 12,0 0-4,0 0 3,0 0-6,0 0-23,0-3-18,0 0-8,1-4-20,8-2 2,-2-1-9,6-3-15,1-1-17,4-3 27,2 1 10,-1-1 22,4-2 3,-1 1-2,2-2 15,1 2-3,1-1-2,2 2 52,3-1-63,3 1-13,2-2 13,1 2 16,4 0 1,3-4-17,3 1 0,0 0 33,1-3-21,3 1 5,-3-1-15,1 2-2,5 0-29,-5 2 8,-1 3-6,1-1 11,-4 3-30,-1 4 46,-2 3 10,3 2-3,3 5-7,7 0-18,6 0 18,0 8 23,1 0-22,1 1 5,-2 2 25,1 0 6,-1 1-27,3 4-2,0 1 10,-7 0-2,-4 0-2,-10-2 11,-8-1-12,-8-4-13,-5 0 1,-3-3 6,1-2-7,-5-1 0,-2 0-18,-1-2 18,0-1 3,-2 2-1,-1-3 6,-4 0-6,-2 0-2,-1 0 8,-2 0 13,0 0-8,0 0-12,0 0-1,0 0 1,1 0 0,-1 0 0,0 0 0,2 0-1,3 0 1,1 3-2,3-2 1,3 2-7,2 0 6,-2 1-22,1-1-2,-1 2-14,-3-2 3,-2 0 24,-2-2 12,-2 1-1,-3-2 0,1 1 1,-1-1 8,0 0-7,0 0 14,0 0-14,0 0 4,0 0 15,0 0-19,0 0 9,0 0 6,0 0 6,0 2-22,0-2-5,0 0 4,1 0-6,3 2 7,0-1 9,2 4-9,3-1-1,0-1 1,2 3 3,3 0-3,3 0 0,1 2 1,1 3-1,-2-2-1,-4-1 1,-4-2 13,-2-3-13,-4-1-8,-1-2 8,0 2 0,-2-2 0,0 0 0,0 0 1,0 0 0,0 0 1,0 0 4,0 0 10,0 0 0,0 0-6,0 0 5,0 0-9,0 0-5,0 0 7,0 0-7,0 0 0,0 0-1,0 0-2,0 0-5,0 0 6,0 0 1,0 0-10,0 0 9,0 0 1,0 0 0,0 0 1,0 0 1,0 0 4,0 0-6,0 0 0,0 0 0,0 0 1,0 0-1,0 0 13,0 0-13,0 0 7,0 0 9,0 0-7,0 0 6,0 0-7,0 0 5,0 0-11,0 0-1,0 0 14,0 0-14,0 0-2,0 0-4,0 0 5,0 0-2,0 0 2,0 0 0,0 0 0,0 0 0,0 0 0,0 0 10,0 0-10,0 0-1,0 0 1,0 0-1,0 0 1,0 0-1,0 0-8,0 0 8,0 0 0,0 0-15,0 0 8,0 0 8,0 0-1,0 0-1,0 0 2,0 0-1,0 0 1,0 0-1,0 0 1,0 0-10,0 0-9,0 0 5,0 0-10,0 0 1,0 0-15,0 0 1,0 0-20,0 0 5,0 0 25,0 0 21,0 0 5,0 0 0,0 0 1,0 0-1,0 0-15,0 0-4,0 0-61,0 0-95,4 0-233,-4-7 59</inkml:trace>
  <inkml:trace contextRef="#ctx0" brushRef="#br0" timeOffset="16895.2652">21247 4488 307,'0'0'48,"0"0"-33,0 0 95,0 0 70,0 0-84,0 0-28,0 0 27,-14-2-24,14 2-34,0 0-11,0 0 5,0 0-10,0 0-6,0 0-14,0 0 12,0 0-13,0 0-1,0 0 1,0 0 0,0 0-1,0 0 1,0 0 0,0 0 0,0 0 1,0 0 6,0 0-11,0 0 4,0 0 0,0 0 0,0 0-1,0 0 1,0 0 1,0 0-1,0 0 18,0 0-17,0 0 21,0 0-3,0 0 4,0 0 22,0 0-19,0 0-3,0 0-7,0 0-5,0 0 0,0 0-10,0 0 0,0 0 1,0 0 9,0 0-11,0 0-6,0 0 5,0 0 0,0 0 1,0 0 0,0 0 0,0 0 0,0 0 0,0 0-5,0 0 4,0 0-7,0 0 7,0 0-11,0 0 7,0 0 3,0 0-7,0 0 7,0 0 2,0 1 5,0 1-5,0 1 0,0 2 0,0-1-1,0 2 1,4 1 0,-1 3 1,2 0-1,1 2-9,0 1 8,0 2 1,1 1-1,1 0 0,2-1-5,-1 1-9,-1-2 14,1 0-14,-1-1 4,-2-3-4,-1 0 7,-2-3 2,0-2 5,0-2 1,-3-1 0,0-1 7,0-1-7,0 0 0,0 0 0,0 0 0,0 0-8,0 0 8,0 0 0,0 0 0,0 0 6,0 0-12,0 0 2,0 0 4,0 0-1,0 0-11,0 0-5,0 1-6,0 2 14,0-1-3,0 3 12,0 0-1,-4-3 1,1 1-1,-1-1 1,3 1 8,-1-2-7,1 2-1,-2 0-14,1-3 14,-1 3 0,0-1 0,-1 1 6,0-1-6,-1 2-1,-1-1-1,0 0 2,-2 2 9,0 1-9,-4-3-10,3 5 8,-6-2 1,0 4 1,-4 4-2,-4-2 1,1 2 1,-2 2-1,0-1 8,3-1-14,2 0 14,1 0-14,3-1 17,2-1-19,0-3 18,5-2-9,2-1 0,1-2 0,3-1 0,1-3-1,1 1 2,0-1 7,0 0-7,0 0 12,0 0 28,0 0-4,0 0 15,0 0-10,0 0 3,0 0-20,0 0 7,0 0-22,0 0-10,0 0 1,0 0 4,0 0-5,0 0-8,0 0 2,0 0 5,0 0-9,0 0 1,0 0 8,0 0-5,0 0-3,0 0 6,0 0 3,0 0 1,0 0-1,0 0-13,0 0 13,0 0 1,0 0 0,0 0 2,0 0 3,0 0-6,0 0-8,0 0 8,0 0 8,-1 0-7,1 0-1,0 0 0,0 0 0,0 0 0,0 0 1,0 0 0,0-2-1,0-1 0,0-1-7,0 0 6,0 1 1,0 0 0,0 1 0,0 1 0,0-1 0,0 2 0,0 0 3,0 0-11,0 0 8,0 0 0,0 0 10,0 0-9,0 0-1,0 0 0,0 0 0,0 0-1,0 0 0,0 0 0,0 0-8,0 0-5,0 0-4,0 0 18,0 0 0,0 0 2,0 0-1,0 0-1,0 0-1,0 0 1,0 0 0,0 0-5,0 0 3,0 0 1,0 0-11,0 0-1,0 0 2,0 0 10,0 0 0,0 0-4,0 0-5,0 0 19,0 0-9,0 0 0,0 0-10,0 0 9,0 0-21,0 0 5,0 0-2,0 0 7,0 0 4,0 0 6,0 0 1,0 0 0,0 0 1,0 0-1,0 0 1,0 0-1,0 0 1,0 0 0,0 0 0,0 0 0,0 0 0,0 0 1,0 0 5,0 0 2,0 0-6,0 0-1,0 0 1,0 0-2,0 0 0,0 0 0,0 0 9,0 0-8,0 0 0,0 0-1,0 0 0,0 0-7,0 0 14,0 0 0,0 0 9,0-2 3,0-2 3,0-2 1,0-3 35,1-5-36,7-3 62,6-8-14,3-8-16,7-6-27,3-5 1,1-2-18,2-1-9,-3 3-1,-2 5-22,-5 5-7,-7 9 28,-1 6-17,-8 10 17,-2 2 0,-1 5-27,-1 2-33,0 0 15,0 0 14,0 0-10,0 0-28,0 0 2,0 0 36,0 0-3,-3 1 1,-1 1-3,1 1-93,3-3 65,0 0 46,0 3 4,-2-2-85,1 3 55,-7 2 25,1-1-45,1-2-137</inkml:trace>
  <inkml:trace contextRef="#ctx0" brushRef="#br0" timeOffset="19162.4054">18560 5892 215,'0'0'121,"0"0"-80,0 0 263,0 0-80,0 0-110,0 0-62,0 0 23,-24 0-1,24 0-30,0 0-27,0 0 8,0 0-4,0 0 1,0 0-13,0 0-9,0 0 0,0 0-12,0 0-35,0 0-28,0 6-20,0 1 60,5 2 33,-1-3-6,2 3-4,0-2 1,2 1-2,1-2 2,4 3 4,3-1 7,10 0 20,4 1-14,4-1 16,6 0-9,3-1 35,5 2-35,6-4-12,1 0 20,2 0-5,-2 0 39,1-3-35,-3 2-13,-2-1-5,0 0 14,-4-1-16,-4 1 10,-1-3-7,-6 3-3,-5 0-10,-1 1 1,-2 0-17,1 2 25,0 0 0,3-1-7,2 4 8,8-1 5,3 2-5,8 3-12,8 1 8,4 2 4,2-2 0,1 0 0,-2-1-1,-4-4-17,-4 2 18,-6-5 0,-5 0 0,-3-1 16,-3 0-16,-2-2 1,-2 1-1,2-2 0,-1 3-4,5-1 4,3 0 0,2 0 18,5 1-18,1-2 8,1 0-8,-3-2 0,-2-1-26,-2 0 26,-4 0 16,-4 0-16,-4 0 5,-5-1-5,-7-4 4,-3 2-4,-5-2-17,-5 3 15,-5 0-14,-3 0 16,-2 2 6,1 0-6,-2 0-2,2-1 1,5-4 1,2-2-32,1-1-262</inkml:trace>
  <inkml:trace contextRef="#ctx0" brushRef="#br0" timeOffset="19959.777">21491 6178 795,'0'0'593,"0"0"-482,0 0-79,0 0 118,0 0-6,0 0-122,0 0-22,15-4-48,-3-1 29,7-3-70,5-2-212,0-3 204,6-1 7,-3-4-110,4-2 57,2-4-49,1-2 48,2-1 46,-3 2 53,-6 2 45,-2 1 172,-10 5 34,0 3-34,-6 3-51,-3 0-44,1 5-65,-1 0 14,-5 3-5,1 3-9,-2 0-12,0 0-17,0 0-57,0 0-7,0 0 33,0 0 35,0 0 13,0 0 19,0 0 10,0 0 8,0 0-18,0 0 1,0 0-2,0 0-8,0 0-9,0 0 0,0 0-1,0 0-1,0 0-23,0 0-15,0 0-3,0 0 14,0 0-6,0 0-24,0 0 30,0 0 21,0 0 7,0 0 0,0 0-1,0 0 1,0 0 12,0 0 5,0 0 18,0 0 14,0 0-16,0 0 9,0 0-17,0 0-25,0 0-6,0-2-68,0 0-11,0 1 0,-2-1 18,-2 2 18,3 0 30,1 0 1,0 0-13,0 0 13,0 0 18,0 0-1,0 0 1,0 0 0,0 0-24,0 0-4,0 0 17,0 0-2,0 0 13,0 0 9,0 0-9,0 0-16,0 0-72,0 0-33,0 0 62,0 0-8,0 0-5</inkml:trace>
  <inkml:trace contextRef="#ctx0" brushRef="#br0" timeOffset="20627.0525">21804 5809 189,'0'0'121,"0"0"-82,0 0-16,0 0 126,0 0-101,0 0-48,0 0-65,69 10 50,-48-8-308</inkml:trace>
  <inkml:trace contextRef="#ctx0" brushRef="#br0" timeOffset="34382.4071">1636 4425 95,'0'0'126,"0"0"-27,0 0-52,81-70 211,-66 40-125,-6 1 15,-5-4-12,-2-1 22,-2 1-41,0 3-25,0 1-49,0 4 18,0 6-19,0 8-7,0 7-32,0 4-3,0 3-158,-2 19 13,-2 13 104,-8 24 41,-10 32 7,-5 29 8,-6 20-15,0 11 0,3 10-7,5-1 8,-3 13-1,-5 4 12,-9 0-11,-3 3 10,-4 5-10,1-11 7,5-16-8,9-20 1,9-27 1,8-26-2,6-25 0,7-19 1,4-12 10,0-4 2,0-1-12,2-4-1,8-6-1,2-3-19,6-3 19,5 0 0,10 2-11,5 0 12,8 1 1,8-1 13,4 3-14,22 3 1,22 5 6,22-2 10,16-3-16,6-11 9,-1-5 6,1-2 29,12-11-30,14 0 21,19-1 19,22 2-26,21 0 5,17 2 7,16 3-30,10 4 8,5 3 16,3 0-7,-8 5-18,-7 10 15,-16 5-9,-14 5-16,-19 3 0,-14 0-19,-6 5 4,-8 3 15,-1 0 0,-7-2-1,-5-1 0,-11-7 1,-9-4 8,-9-6-1,-8-7-1,-5-8 17,-9-1-11,-9-3-12,-8-11 0,-25 1-2,-20 3 2,-19-1 7,-14 3-7,3-2 14,-3 1-3,1-3-5,-8 1-5,-6-1 24,-2 2-12,-7 1-13,0 1 2,-6 2 7,-2 0-8,-2-1 7,4 0-2,-1-3-5,2 1-1,0-2 0,2-3-13,0 0 7,-2-3 6,-2 0-17,0-2 11,1-1-6,-1-4 11,1-3 1,2-6-12,2-11 12,8-16 0,9-25-16,9-26 6,6-13 9,4-12 1,-1-11 13,-2-3 8,-3-17-14,-4-1-6,-6 5 15,-8 7-15,-1 5 47,-3 13-7,1 17-16,0 12-19,-5 31-6,-5 25-21,-3 14 20,-2 8-42,-2-1 43,-1-1-1,-1 0-9,0 8 9,0 1 0,-6 7-10,-7 4-3,-9 1-20,-6 3-54,-25 1-84,-32 3 36,-31 1 50,-10-2 34,6-2 19,18 0 2,16-2 8,1 2 17,-7 0 6,-3 0 1,-15 3 0,-7-4 0,-11 1 0,-9-4-1,-11-2 14,-7-3-11,-10 1-3,-13-1 1,-17 2 17,-19 2 13,-18 1-20,-14 3 5,-3 1 9,-4 3-18,-9 0-7,7 5-3,-5 0 3,4 3 0,1 8 0,-3 2 6,0 2 12,1-1-18,11 3 5,4 2-5,7 6 1,10-2-1,10-3 8,13-1-1,7-6-7,6-8 0,10-5 16,16 0-6,20-5-4,40-5 39,30 1-32,25 0 15,11 1-14,4-5-14,0 1 1,2-2 17,13-1 31,2 5 1,8 3-12,5 3 39,3 3-41,0 1-36,0 0-4,0 0-3,0 0-66,0 0-58,0 0-33,0 0 49,0 0 72,6 5-17,3 7-92,0-5-5</inkml:trace>
  <inkml:trace contextRef="#ctx0" brushRef="#br0" timeOffset="57519.6632">10124 6099 537,'0'0'665,"0"0"-460,0 0-107,0 0-26,0 0 21,0 0-10,0 0-42,0 0-19,0 2-13,0-2-1,0 0-7,0 0 0,0 2-2,0-2 1,0 0-20,0 0-20,0 0-2,0 0 9,0 1 12,0-1 2,0 0 10,0 0 9,0 0 0,0 0 1,3 0 30,22-1 32,30-12-30,45-10-2,48-8-16,16-5 1,-3 3-16,-25 10 6,-33 7-6,-23 5 9,-22 5 8,-21 2-11,-11 0-4,-4 4-2,-7-3-1,0 3-5,-10 0-17,-5 0-59,3-9-64,-2-1-124,1 0-720</inkml:trace>
  <inkml:trace contextRef="#ctx0" brushRef="#br0" timeOffset="57848.8005">10171 6244 848,'0'0'147,"0"0"-105,0 0-13,0 0 92,0 0-5,0 0-35,0 0 4,24 0 15,3 0-23,9-6-29,12 0-11,22-8-7,35-2 7,43-8 5,18-5-8,2 1-5,-19 6-17,-47 5-11,-30 7-1,-26 3-66,-10-1-77,-9 4-148,-9-4-210</inkml:trace>
  <inkml:trace contextRef="#ctx0" brushRef="#br0" timeOffset="58176.9129">11089 5591 1066,'0'0'318,"0"0"-148,0 0-94,0 0-40,0 0 18,0 0-13,0 0-32,10-9-9,15 22-8,11 5 8,12 5 12,6 2-6,1 5-3,0 3-3,-4 3 1,-6 6 2,-8 1-3,-10 6-7,-13 2 1,-14 4 6,-23 18-1,-73 30 1,4-13-9,-5-15-199</inkml:trace>
  <inkml:trace contextRef="#ctx0" brushRef="#br0" timeOffset="132802.6963">10765 7028 108,'0'0'493,"0"0"-392,0 0-59,0 0-5,0 0 5,0 0 69,0 0 154,0 0-64,0 0-47,0 0-23,0 0-47,0 0-35,16 0-19,35-22-16,66-26-13,82-40-1,52-28-53,32-23-28,1-1-101,-44 20-7,-33 22 97,-57 32 67,-60 29 25,-44 18 0,-33 13-122,-12 2-495</inkml:trace>
  <inkml:trace contextRef="#ctx0" brushRef="#br0" timeOffset="133036.2884">11309 7179 1468,'0'0'316,"0"0"-213,0 0-64,0 0 39,176-89-4,12 7-46,43-20-22,20-10-6,-17-3-13,-79 33-199,-37 5-444</inkml:trace>
  <inkml:trace contextRef="#ctx0" brushRef="#br0" timeOffset="133340.1459">12215 5796 1520,'0'0'322,"0"0"-168,0 0-109,0 0-10,0 0 21,0 0-56,0 0-17,137 29 8,-52 12 9,-1 4 0,-11 5-1,-17 13-10,3 22-20,-9 31 30,-30 14-4,-29 3 4,-61 0-25,-51-4-96,-42-4-60,25-33-138,18-26-586</inkml:trace>
  <inkml:trace contextRef="#ctx0" brushRef="#br0" timeOffset="139206.9474">15948 11906 514,'0'0'79,"0"0"-53,0 0 77,0 0-10,0 0 16,0 0-5,9 3 27,-9-1-39,0-2-14,0 0 2,0 0-28,-1 0-29,1 0-23,-3 0-1,3 0-12,-5 0-3,-2 0 3,-5-6 13,-5-3-9,-5-3 3,-6 0 5,1 0-7,-4 1-2,1 0 10,0-1 0,0 0 1,2 0-1,-4 0 20,1-1-11,-1 0 1,0 0 7,1-1-16,-4 0 1,1 1-1,-2-4 15,-4 0-9,-3 2-7,0 0 1,-4 1-1,-2 0 0,1 4-1,-1-2 1,0 1 1,-1 1-1,0-1-16,-4 0 16,2 1 1,-2 0 6,-1 0 0,-2 4-7,1-4-1,-4 3 0,0 1-1,-4 2 2,-12 1-1,-18 3 0,-16 0-3,-2 0 4,20 0 1,23 0 0,24 0-1,3 0 1,-6 0-1,-7 0-1,-6 0 1,3 3 0,0 1 0,7 2 0,2 1 0,0 3 0,0-1 0,2 4-12,0 2 6,3 2-4,0 1 1,2 3 1,1 2 7,1-1 0,5 4-7,-1-2 6,3 5 2,-2-2 4,1 4-4,-3 5 0,0 5 0,-1 3-1,3 2 1,3 2 0,4-1 0,6-1-1,-1 2-1,2 0 1,0 2 1,-1 0 0,1 1-1,-1 3-2,3-2-4,5 1 7,5 3-1,6 0-9,3 2 3,0 1 7,15 3 10,3-1 0,7 1-4,2 1-5,4-3-2,-1 1 1,0-1-1,-3-2 1,-3-3-12,1-4-5,-2-4 11,2-6 5,2-1-6,3-3 6,4-1-14,7-1 14,7-3 1,20 1 13,24 1 6,29-3 22,10-4 23,-3-5 11,-10-6-8,-19-4-3,-7 0-15,-15-2-20,-15-1-1,-16-1-18,-3-1-9,5 1-1,7 1 2,9 3-10,1-2 14,-1 3-6,6-2 1,-3 0 5,3-2-6,3-1 7,-1-2-6,-2-1 18,0 1-1,-3-4 20,2 1-7,-1-2-5,2-1-13,0 0 9,1 0-8,1 0 9,12-1-13,-8-7-10,4-2 14,-2-2-8,-12 0-5,5-2 1,-5-2-2,-3 2 0,-5-3 1,0-2 1,-1 0-2,2-4-10,4-3 4,4-4 5,0-3-26,1-1 12,-6-5 13,-4 1 2,-4-3 0,-3-3 5,-5-2-3,2-2-2,-5-3 0,0-5-8,-8 1-17,-5-3 10,-7-1 15,-9-3 2,-8 2 5,-5 1 18,-1-1-10,0 2-4,-4 1-4,-10-1 11,-5 1-17,-8-1 5,-7 0-6,-10-1 13,-24-3-13,-27-9-1,-28-4-15,-10 1-16,1 11-7,12 10 3,14 7 9,3 4 2,2 5 3,15 7-8,23 10 17,13 3-1,7 5-14,-2-2-33,-2 1-2,3 1-6,13 3 34,10 4-13,8 5-49,4 1-174,4 5-34</inkml:trace>
  <inkml:trace contextRef="#ctx0" brushRef="#br0" timeOffset="139387.4586">15325 11872 1094,'0'0'206,"0"0"-112,0 0-14,0 0 41,0 0-21,0 0-39,0 0-47,-8 0-14,8 0-127,-12 7-108,-3 0-59,-1 1 44</inkml:trace>
  <inkml:trace contextRef="#ctx0" brushRef="#br0" timeOffset="139573.9604">15099 11891 925,'0'0'200,"0"0"-121,0 0-47,0 0-25,0 0-7,0 0-85,0 0-119,-6 10 2,-1-3 99</inkml:trace>
  <inkml:trace contextRef="#ctx0" brushRef="#br0" timeOffset="139754.4766">15099 11891 793,'-68'17'0,"59"-17"-10,3 0-250,-1 0-98</inkml:trace>
  <inkml:trace contextRef="#ctx0" brushRef="#br0" timeOffset="144988.8185">2940 15427 550,'0'0'374,"0"0"-124,0 0-98,0 0-45,0 0 8,0 0 3,0 0-13,-1 5-30,1-5-4,0 0 14,0 0-20,0 0-11,10 0-51,41 0-3,68-6-15,111-25-5,102-23-16,106-22 2,81-14 10,40-2 24,17 2-28,-138 23-126,-105 16-337</inkml:trace>
  <inkml:trace contextRef="#ctx0" brushRef="#br0" timeOffset="160491.9029">13261 17950 476,'0'0'202,"0"0"-36,-88-38-62,43 25-32,-4 0-13,1 1 24,0 1-4,5 1-35,3 1 8,14 4 31,3-2 8,10 4-28,5 1-2,7 2-14,1 0-40,0 0 12,0 0-19,11 0 1,35 0-12,66 9 24,100 5-5,80 5 39,70-1-29,38 3 24,4 2-12,14 5-29,-3 7 25,-15 3-13,-42 4-13,-68-6 0,-97-15-256,-75-12-1247</inkml:trace>
  <inkml:trace contextRef="#ctx0" brushRef="#br0" timeOffset="176064.9474">17910 6227 675,'0'0'146,"0"0"-88,0 0 102,0 0 57,0 0-66,0 0-55,-6 0 16,6 0-10,4-6-22,16-2-59,12-3 39,43-8-45,67-5-14,111-3 12,77 2-5,65 8 6,29 11-7,-32 6 9,-21 9-16,-54 14 1,-74 2 8,-83-4-9,-69-4-1,-50-5-7,-30-4-67,-16 5-197,-16-3-214,-10 0 266</inkml:trace>
  <inkml:trace contextRef="#ctx0" brushRef="#br0" timeOffset="184061.2981">22417 5640 283,'0'0'118,"0"0"-56,0 0-52,0 0 11,0 0-21,0 0 16,-14 30 52,-2-10-2,-7 6 48,-12 11-10,-27 23-29,-46 38-8,-62 46-38,15-14-29,6-16-96</inkml:trace>
  <inkml:trace contextRef="#ctx0" brushRef="#br0" timeOffset="184830.2031">17917 5766 317,'0'0'339,"0"0"-98,0 0-197,0 0 9,0 0 51,0-79 18,0 70-43,0 4 23,0 2-19,0 3-24,0 0-2,0 0-37,0 0-20,0 0-10,0 0-15,0 10-59,0 12 27,8 14 46,7 20-15,15 30-66,6 26-44,-4-12-69,-5-21-72</inkml:trace>
  <inkml:trace contextRef="#ctx0" brushRef="#br0" timeOffset="185009.3519">18196 6472 1590,'0'0'140,"0"0"-140,0 0-300,173 31 239,18 3 34,-11 0-187,-1-3-696</inkml:trace>
  <inkml:trace contextRef="#ctx0" brushRef="#br0" timeOffset="190848.1517">17940 3013 588,'0'0'286,"0"0"-129,0 0-131,0 0-1,0 0-24,0 0-1,-5 29-10,5-9 10,0 7-1,0 9 1,0 24 2,0 29 11,0 36 0,0 27-13,0 22 7,0 6-14,-1-4 14,1 1-10,-5-10 3,-5-12-10,-14-19 10,-8-22 0,-5-19-106,-6-20-25,9-25-25,7-21-172</inkml:trace>
  <inkml:trace contextRef="#ctx0" brushRef="#br0" timeOffset="191440.2638">17383 4751 958,'0'0'252,"0"0"-106,0 0-3,0 0 106,0 0-69,0 0-103,0 0-60,-5-31-9,5 31-8,0 4-83,0 11-175,0 14 126,0 12 100,-2 21 13,-1 0-4,0 3-8,-3-3-2,0-15-35,-2-2-12,-1-10 26,-1-9 14,4-7 17,-1-8-6,5-7-32,0-4 61,-1 0 111,0-15-1,-2-13-84,0-23 59,2-31 0,3-28 87,2-10-108,14 6-35,2 29 19,-3 32 14,-5 20-39,-2 12-4,1 6-18,-4 4 37,2 3-38,4 8-83,8 5-124,14 15 124,29 16 59,34 11-16,36 6-11,14 0 13,-4-13-14,-12-12 30,-39-12 2,-26-6 10,-25-6-3,-20-3 13,-8 1 21,-6-1-8,-4 3 35,-2 2 6,-30 11-53,-28 23-1,-48 30 13,-44 35-12,-19 15 15,6 5-15,23-9 14,53-37-15,26-19-176</inkml:trace>
  <inkml:trace contextRef="#ctx0" brushRef="#br0" timeOffset="193978.7639">17567 6607 842,'0'0'263,"0"0"-200,127-6-62,41 4 29,60 2-2,62 0-6,41 5-12,28 10-4,50 9-6,40 6 0,13 0-60,-107-8-147,-76-7-135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09:30:40.9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6476 11118 317,'0'0'179,"0"0"-113,0 0-37,0 0-20,0 0 83,0 0 21,2 0-55,-2 0-19,0 0 33,0 0 10,0 0 8,0 0-31,0 0-7,0 0-4,0 0-1,0 0-4,0 0-10,0 0 7,0 0-11,0 0-12,0 0-7,0 0 3,0 0 2,0 0 5,0 0-7,0 0 2,0 1 2,0-1-9,0 0 0,0 0-6,0 0 5,0 2-7,0-2 1,0 0 5,0 1-6,0-1 0,0 0 1,0 0 1,0 0-2,0 0 1,0 0 0,0 0 0,0 0-1,0 0 0,0 0-1,0 0 2,0 0 0,0 0 5,0 0 13,0 0 14,33-10 36,91-32-6,138-39-63,89-30-60,-29 11-213,-43 8-717</inkml:trace>
  <inkml:trace contextRef="#ctx0" brushRef="#br0" timeOffset="2617.6103">8755 11534 772,'0'0'219,"0"0"-113,0 0-64,0 0 47,0 0 74,0 0-8,-4 2-40,4-2-5,0 0-7,2 0 9,40-13-38,78-24-74,119-22-104,-9 3-119,4-5-322</inkml:trace>
  <inkml:trace contextRef="#ctx0" brushRef="#br0" timeOffset="14632.4921">23669 6907 232,'0'0'306,"0"0"-122,0 0-96,0 0 60,0 0 1,13 0-46,-10-3-23,2-2-18,-2-2 21,3 3-3,-3-2-40,0-1 3,0 2-10,1 0-33,0-2 2,1-2-2,-1 1 0,2-1 0,-1-3-7,1 0-2,-3 0 2,-2-2-8,-1-2 15,0 0 0,0 1 1,-1 1-1,-13 1 0,-14 4-17,-33 0-121,-33 5 40,-14 4 69,-5 7-7,24 13 17,29 4 11,12-1 3,7 7 5,-4 9 0,-5 10-12,0 20 11,16 15-9,24 14-2,10-8 12,30-23-1,40-13-8,41-20 5,31-13 4,22-9 59,-9-12 38,-45-24-29,-32-7 8,-15-25-18,-15-24-20,-12-16-38,-15-16-8,-25 8-60,-49 17-16,-37 8-51,8 23-42,4 12-334</inkml:trace>
  <inkml:trace contextRef="#ctx0" brushRef="#br0" timeOffset="16397.0137">18411 6077 142,'0'0'99,"0"0"-56,0 0-43,0 0-24,0 0-48</inkml:trace>
  <inkml:trace contextRef="#ctx0" brushRef="#br0" timeOffset="17485.1046">17478 6532 103,'0'0'125,"136"114"-76,-12-31-49,27 10-37,-29-23-24,-20-18-118</inkml:trace>
  <inkml:trace contextRef="#ctx0" brushRef="#br0" timeOffset="17688.5582">22566 7627 395,'0'0'0</inkml:trace>
  <inkml:trace contextRef="#ctx0" brushRef="#br0" timeOffset="17838.1591">23685 6856 26,'0'0'0</inkml:trace>
  <inkml:trace contextRef="#ctx0" brushRef="#br0" timeOffset="18312.2021">17404 5895 611,'0'0'179,"0"0"-133,0 0-27,33-84-3,-32 61-6,-1 0 14,-6-1 0,-25 4-24,-35-1-1,-62 11-96,-80 10 90,-55 6-35,-29 24-130,9 10-71,92-10-124</inkml:trace>
  <inkml:trace contextRef="#ctx0" brushRef="#br0" timeOffset="18738.7916">15068 6018 143,'-89'35'172,"8"5"-71,32-8-5,3 5-13,-9 9-33,-3 9-37,-5 9-13,9 0-8,8 2 8,10-1 0,6 11 0,8 14-9,5 15 9,7 6 0,10-4 0,6-3 7,28-7-7,19-3-10,16 0-2,14-2 12,21-2-1,18-3-12,24-7 5,22-10 8,24-14 65,20-12 39,13-11-34,5-11 59,-7-7-28,-21-6-46,-23-9 22,-30-3-66,-39-17-2,-33-2-9,-27-3 18,-14-6-17,11-19 17,7-31 0,-3-31-18,-15-18-51,-24-14 2,-16-3 39,-34 9-11,-8 0 21,-9 10 11,-2 17 15,-1 14-10,7 23 6,6 22-22,-5 9-9,15 16-154,7 5-188</inkml:trace>
  <inkml:trace contextRef="#ctx0" brushRef="#br0" timeOffset="19188.1034">19068 5621 152,'0'0'366,"-105"54"-253,32-13-51,-2 8-26,0 14-23,11 17-7,-10 36-6,-2 19 0,13 5 0,12-3 0,20-12-6,19 4-12,12-2-36,40-2-26,28 1-42,-7-31-10,3-18-153</inkml:trace>
  <inkml:trace contextRef="#ctx0" brushRef="#br0" timeOffset="19340.6975">20229 7718 466,'268'27'166,"28"0"-42,-43-9-45,-11-8-27,-14-6-17,-16-4-5,-15 0-30,-18-12 0,-16-6-34,-17-7 1,-16-2-49,-41 5-29,-19 0-191</inkml:trace>
  <inkml:trace contextRef="#ctx0" brushRef="#br0" timeOffset="19565.1077">24027 7067 183,'0'0'293,"53"-93"-115,-32 33-37,-4-8-2,-13-1-15,-4 2-33,-21-2-91,-28-7-34,-30-5-43,-27-1 0,-9 7 49,20 23 27,20 19 1,27 13-1,-38 2-36,9 5-12,-1-2-75</inkml:trace>
  <inkml:trace contextRef="#ctx0" brushRef="#br0" timeOffset="19762.1257">22725 6162 1247,'0'0'108,"0"0"-108,0 0-159,-96-3 98,44 3-132,2 4-553</inkml:trace>
  <inkml:trace contextRef="#ctx0" brushRef="#br0" timeOffset="19913.7207">22050 6116 396,'0'0'0,"0"0"-353</inkml:trace>
  <inkml:trace contextRef="#ctx0" brushRef="#br0" timeOffset="20104.2102">22050 6116 182,'5'66'101,"1"-62"-101,-1 1-251</inkml:trace>
  <inkml:trace contextRef="#ctx0" brushRef="#br0" timeOffset="20664.0779">23430 6590 1031,'0'0'248,"0"0"-119,0 0-83,0 0-8,0 0-18,0 0-15,0 0-5,-49 7-152,9 3-213,2-3-452</inkml:trace>
  <inkml:trace contextRef="#ctx0" brushRef="#br0" timeOffset="20818.6644">23257 6617 1141,'0'0'175,"0"0"-175,0 0-407,-81-18-313</inkml:trace>
  <inkml:trace contextRef="#ctx0" brushRef="#br0" timeOffset="22117.2592">18820 5688 451,'0'0'252,"0"0"-76,0 0-80,0 0-18,0 0 22,0 0-32,27-76 1,-24 59 1,1-4 49,-4 4-42,0-3-3,0 1-42,0 1-19,-6 0-11,-11 1-2,-8 0-25,-9 2-46,-23-1-76,-26 3 35,2 4 69,2 4 40,10 4 3,16 1 0,-8 1 0,-10 15-7,-2 7 5,-10 18 2,-15 17 0,-12 27 17,-7 17-17,3 15 0,4 15-3,1 3-11,-4 12 14,1 3-1,7-1 1,11-1-10,19-5 10,15 2 10,16-3-10,15-2-10,6-3 9,10-1 1,10-11-2,3-7 1,33-14-5,34-12 4,33-13-9,34-9 11,29-6 12,23-9 28,20-13 8,18-16-20,17-12-27,14-14 13,6-3-1,-13-23 2,-24-16 5,-36-16 0,-36-20-14,-27-20-6,-18-27-6,-17-21-23,-20-24-13,-24-32-2,-25-18 44,-21-17 15,-3-7 43,-25 4 113,-13 8-32,-15 23 13,-23 23-45,-21 36-27,-27 31-80,-31 29-10,-31 30-118,-28 26-47,-13 27-78,53 7 25,37 0-141</inkml:trace>
  <inkml:trace contextRef="#ctx0" brushRef="#br0" timeOffset="22986.9317">15775 5368 874,'0'0'133,"0"0"-46,-22-94-21,13 57 1,1 5 36,2 6-18,2 5-38,-1 8-27,4 3-19,-2 6 3,0 2-4,-6 2-36,-7 0-19,-14 9 5,-13 8 37,-13 10 12,-6 4 1,-5 10 0,-4 5 1,-9 22 6,-16 23-6,-9 35 0,0 21 5,13 19-6,13 6 1,13-2 1,9 9-2,12-1-6,9 2 6,10 10 5,7 0-4,9-2-2,10-5 0,0-9 0,16-6-12,7-3 5,7-10-8,3-35 14,1-35-23,4-31 24,17-21-6,27-4 7,39-16 7,29-9 47,13-12 40,13-25-4,-5-6 0,4-7-27,-8-7-37,-21-2-10,-37 6-6,-31 8-8,-25 5-1,4-18 11,22-34-12,16-44 0,1-34 7,-18-20-6,-30-17-2,-25-4 2,-11-11 6,-9-2 69,-3 14 30,-10 10-10,-21 20-44,-22 21-11,-29 16-41,-34 27-13,-38 22-65,-23 24-23,-10 25-99,-1 20-64,50 13-14,33 2-279</inkml:trace>
  <inkml:trace contextRef="#ctx0" brushRef="#br0" timeOffset="25817.7004">23060 6213 464,'0'0'289,"0"0"-122,0 0-109,0 0 23,0 0-14,0 0 11,0-37-48,0 37 19,0 0 8,0 0-16,2 0-41,6 12-23,15 16 2,23 28 21,36 39 15,38 43-4,21 20-4,10 3 4,-1-7-10,-17-19 14,-15-15-9,-33-28-6,-33-28-19,-23-24-99,-17-17-150,-3-11-90</inkml:trace>
  <inkml:trace contextRef="#ctx0" brushRef="#br0" timeOffset="26050.616">24067 6571 795,'0'0'660,"0"0"-622,0 0-38,-81 2-137,-59 39 113,-113 39 24,-74 38 5,-56 31-5,82-24-67,90-30-437</inkml:trace>
  <inkml:trace contextRef="#ctx0" brushRef="#br0" timeOffset="37758.1982">20143 15658 514,'0'0'368,"0"0"-192,0 0-34,0 0-57,0 0 5,0 0 6,59-32-33,-20 10-10,7-3-9,-1 2 36,6 0-11,11-6-34,24-7-35,24-7 0,6-3-22,-19 9-22,-25 11-20,-32 12-18,-12 6 50,-2-1 25,-4 3 6,-4-3 0,-6-4-28,-8 1-102,-4 0-219</inkml:trace>
  <inkml:trace contextRef="#ctx0" brushRef="#br0" timeOffset="38276.1453">20853 14987 876,'0'0'339,"0"0"-159,0 0-103,0 0-42,0 0 35,0 0 21,0 0-56,28-1-17,-9 10-17,7 4 8,0-3-8,4 3 0,0 0 0,0-3 0,0 1-1,-1-3 0,0 2 0,-6-3 2,-4 0-2,-8 2-13,-6 0-19,-5 1 24,0 8 8,-9 4 19,-9 5 2,-6 4-2,-1 0-5,0 0-3,3-1-4,2-3-6,2 0 5,3-2 0,2-3-5,2-4-1,4-4-4,0-4 4,2-4 0,1-3-44,0-2-36,-2-1-34,-1 0 65,-3-10 33,-1-10 16,4-2 7,-2-5-7,4-3-11,5-2-48,0 1 4,0-7-18,14 7-70,-4 8-130</inkml:trace>
  <inkml:trace contextRef="#ctx0" brushRef="#br0" timeOffset="40759.1403">24047 15786 345,'0'0'4,"0"0"2,0 0-6,0 0 101,0 0 55,0 0-80,0 0-35,-47 0-24,41 0-5,1 0-12,-3 0 0,-3 0-8,0 0 0,1 2-33,5 3-2,3-1 23,2-1 10,-2 1 8,2-4 2,0 3-1,-1-2 1,1 1 1,-2-2-1,1 0 0,-1 0 5,1 0 34,-2 0 32,-3 0-15,-3 0-34,-5-5-9,-4 0-13,-1-1-7,-3 0-21,-1 2-18,1-2-35,1 1 26,-2-2 29,-2-1 12,-1-4 5,-4-2 9,-3-2 16,0 1 18,-1-2-6,-2 1-8,-3-2-13,-3 2-5,-1 2-2,2 1-4,3 0 4,4 2 17,2 2 18,3 2-5,0 2-12,4 0-18,0 4 1,5 1-1,2 0 1,3 0-2,1 0 0,-5 0 0,-3 0 0,-6 0 0,-7 0 1,-6 0-9,-4 0-5,-3 0-8,-1 0 16,-3 0 6,0 0 6,0 0-5,1 0 1,1-2 5,3 2 5,-1 0-12,3 0 8,4 2-7,2 4 0,3 2 4,0 1-4,-3 0 0,-1 1 8,-2 3-8,-4 1 7,0 1-8,-3-1 1,-2 2 0,0 2 0,-5 2 0,0 1-1,-2 1-1,1-1 1,3 0-13,1-1-17,1 0-29,0-1 37,5 1 16,-3-1 6,-2 3 18,-1 3-1,-2 3-4,0 1-4,4 2-8,5-1 1,3 1 0,9-2 4,1 0 2,3-2-2,2 3-4,1 3 0,0-2 7,3 3-9,1 2 0,6 0 0,2-2 0,0 2-1,3 2 0,-4 0-15,5 1-56,0 2 4,0-1 22,3 2 26,2 2 11,3 3 8,3 2-10,0 3 10,0 3 0,12-1 1,6-1 23,7-1 35,5-5 18,4-1 22,7-6-20,2-4-3,5-4-17,4-5-10,-4-3-8,5-2-25,0-5-15,2 0 1,3 0 10,3-5-11,5 2-10,2-4 0,4-1 9,2 1 0,-1-4-9,4-2-4,-6-1 14,0-3 10,-2 0-8,-3 0 9,-2 0-10,-6 0 6,-2-1-6,-7-5-1,-6-2 26,-5-1 31,-1 1 9,-4-3-5,0-2-13,2 3-26,-2-6-3,1 2 13,1-2-18,-1-1 27,5 0 15,5 0-25,3 0-24,1 3-5,2-3 5,-2 1 2,-1-1-9,3-3-7,2 0 7,0-4 11,-1 2-10,-3-1 0,-3 1 8,-2-1-9,-4 2 0,-5-2 6,-1 0 0,-3-4-5,-2-4-1,-1-5 1,-4-5 6,-2-3 8,-1-8 7,-2-2 8,0-7-13,1-3-17,2-3-25,-2 3 8,4 0-34,-1 5 25,-1 6-9,-6 6 1,-1 6-37,-1-10-7,-4 12-47,-1 1-174</inkml:trace>
  <inkml:trace contextRef="#ctx0" brushRef="#br0" timeOffset="44602.2767">16875 15969 312,'0'0'100,"0"0"9,0 0-16,0 0-51,98 0-42,-79-6-31,-2 1-51,-9 1 82,-3-1 121,-2-2-67,-3 3 12,0 2-36,0 0-19,0 1-9,0-1-1,0 2 41,0 0 35,0 0-24,0 0-24,0 0-3,0 0 3,0 0-13,0 0-15,0 0-1,0 0-1,0 0-5,0 0 6,1 0 0,1 2 1,0 1 0,0-2 0,-2-1 1,0 1 5,0-1-6,0 0 12,0 0 64,0 0 43,0 0 16,-6-5-14,1-9-59,-1-5-33,-2-4-19,0-4 15,-2-2-16,3-1-1,-2 0-3,0-2 1,2 3 0,1 2-7,1 2 6,3 2-6,1 2-17,1 1-32,0 2-54,0-3 3,0 2 5,0 0 37,0-4-31,0 2 22,-7-1-53,-3-3 19,-1 0 62,-4 0 24,1 0 14,0 0 1,5 0 0,1-1 0,2 2 25,3 3 7,2 2 23,1 2-18,0 3-21,0 3 2,5 0-18,3 3-23,0 0-3,1 0 7,-2 1 0,-1-1 18,0 3-1,-2-2 2,0 1-2,-3-2 2,-1 0 1,0-2-1,0-1 6,0 1-5,-1-2 21,-3 0-14,1 1 8,0 0 3,0 1 1,0 1-1,2 5-3,-1 0 10,1 0-7,1 2-9,-2-1-7,0 0 3,2 0-6,0 2 1,0 1 0,-2 0 0,2 0 0,0 0 9,0 0-10,-1 0 0,1 0-1,0 0-11,0 0 1,-2 0 5,1 0-6,-5 0-2,-2 11 4,-7 6 10,-3 5 0,-3 4 1,-2 2-1,1 1 0,2 4-1,2 0-11,3 0 12,2 1 0,2 0 0,4 2-1,2-2 0,0 0 1,5 4-1,0-2 1,0 1 0,3 1 8,5-3-7,1-4 0,0-1 14,1-4-14,-2 2-1,1-2 2,0-1-1,-3 2 0,1 0 1,2 0-2,3 2 0,2-1 1,3-1-1,2-1 0,3-1 1,2-6 63,-2-1-15,-2-4-29,-3-4-18,-3-1 9,-3-4-2,-3-2 1,0 0-3,-2-2-6,1 1 13,-3-2-12,2 1 15,0 1-5,-1-2-4,0 3 0,0-3-8,-3 1 0,1-1-1,0 1 1,0 2-7,-1 0 6,2 0 1,0 0 1,1 4-1,0-2 0,2 3 0,-2 1 0,0 1-1,1 1 1,0 2 0,-3 1-7,1 0 1,-2 2 5,-1-2-9,-1 1 9,0-3-8,0-1 9,0 0-1,0-1 1,0-1 0,-7 0 10,2-1-3,-2 0 2,-1-2 5,1-1 2,-3 1 6,1-3 24,-2 0-6,-3 0-1,-3-1-17,-2 0-3,0-1-2,0 1-4,2-2 2,-2 0 2,-1 0-5,3 0-11,-4 0 8,-1 0-2,-2-3-7,1-1 2,-3-4-1,-3 1 12,0-4-7,0 0-5,-2-3 11,4 0-11,0-3 8,1-2-1,-1-1-8,4-5 0,-1-2 1,2-4 17,0-5-11,0 0-5,0-2 5,0 0-7,0-2 0,2 1 7,-1 1-7,2 0 1,2 0 12,-2 1-4,3-1-7,-2 0-2,1 0 7,0-1-7,3 2-1,-1 1 1,3-1 6,0 1-5,2 2 15,2 3 3,3-1-1,-1 3-18,6-3 0,0 1 0,0-3 0,0 1 13,6-4-13,8-1-2,4-4 2,0 0-6,0 2 5,-2-1 1,1 4 1,-4 1 0,1 3-1,-1-2 0,0 2 1,0-1 0,2 1-1,1 0 0,3-1 0,1 4-1,2 2-4,2 4-19,3 1 23,1 3-9,5 2 10,1-1-16,3 2 16,1 3-18,-2 0 18,2 3 0,-3 2-24,-4-1-8,-4 3 29,-4-3 3,-1 2 0,-2 2 0,1-5-1,-1 3-15,2-2 16,0-2 0,0 3 8,0-2 3,-1-1-3,-3 4-8,-2-1 0,-2 2 0,-1 3 0,-3 3 9,2 1-9,1 0-22,5 4 9,4 7 7,1 3 6,3 1 1,-1-1-1,0 4 2,-2 0-2,2 1 1,-3 1-1,-1 2 0,-1 2 0,-3 0-6,0 0 6,-1 1 0,-5-6 1,1-2 0,-6-7-1,-4 1 0,-2-2-5,0 0 5,0 1 0,0 1-15,0 2 15,0 3-9,-2 1 15,-4 1-16,-3 3 14,0 0-11,-3 2 14,-4 5 0,-3 0-7,-1 2 1,-1 0-1,1-3 6,1 2-6,0-1 0,4-1 2,-2-2-2,5-2 0,1-3 13,2-5-13,1-2 2,0-5 6,1-3-7,3-4 0,-4-1-1,-4 0 11,-7-3 2,-5-13-3,-6-5-4,-1-6 8,-2-5 13,1-3-16,2-1-3,6 2-7,2 4 16,5 4 2,5 7-18,3 4 0,3 7 1,6 4 8,0 2-10,0 2-7,0 0 1,-2 0 0,-1 0-10,-3 3-1,-7 11 1,-3 7 5,-5 8 9,-1 5 1,0 3 0,2 4-1,-1-1 1,3 3 0,-2-5 0,3 3-24,-1-1-20,-6 22-94,5-9-106,8-7-291</inkml:trace>
  <inkml:trace contextRef="#ctx0" brushRef="#br0" timeOffset="48339.79">16119 15894 593,'0'0'253,"0"0"-107,0 0-57,0 0 0,0 0-32,0 0-29,-4 0-23,4 0-5,0 9-7,0 7 7,0 5 2,4 8 6,6 2 3,0 1-1,5 6 5,4 1-1,5 0-8,2 1 4,2 1-2,2 0-1,1 1 7,1 2-2,2-3-5,-1-2 0,0-2 5,-2-4 17,-1-5 12,4-5-2,-3-4 13,2-7-8,-1-2 1,6-7 13,1-3 7,7 0-26,2 0-11,6-6-12,3-3-15,2-1-1,-1-1-13,-2-2 2,-1 1-11,-6-1 21,-7 1-1,-6 1 2,-8 0 0,-4 2 0,-4 1-5,-3-1 4,-2 4 2,-3 1-1,1 1 0,1 0 0,0 0 0,1-1-18,6 1 17,1-3 1,1-1 1,5-1-1,1-2 5,2-1-4,0-1 7,-1-1-7,0-1 0,-3-3-1,-3-2 7,4-3 5,-3 0-11,1-3 0,1-2-1,-3 0 13,4-3-7,-4-1 7,1-6 2,-2-5-3,2-8 5,-3-3 19,0-3-10,-2 0-10,-1-3 9,-3 6-3,-2 2 8,-2 4-19,-1 1-10,-1 3-1,-2 2 1,-1 1-1,-3 2 5,-1 1-5,-1 3-9,-1 1 8,-1-1 1,0 2-1,0 0-3,0-1 4,0 1 0,0 3-6,0-1 5,0 3 0,0 2 1,0-1-1,0 2 0,0 0 1,-1 3-7,-2 1-24,1-3 14,-2 4-4,-1 0 8,-1-2 6,2 3-4,-2 1 10,1 2-1,1 2 1,-1 0 0,4 1-11,0 0-17,-2-3 22,0-1 6,-3 1 0,-1 0 0,-1 1 1,0-1-1,-1-1 1,-1 0 0,-4-3-1,-1-2 2,-5-3-2,-4-1 1,-4 2 0,-4 3 0,0-2 1,0 2 0,1 3 0,-2-2 0,1 0 0,0-1-1,0-1-7,1-1 7,3 0 7,2 1-7,2 1 0,4 1-7,2 2 7,1 2 3,2 1-3,1-3-1,0 4 0,2-3 1,1 1 0,4 1 0,1-1 8,2 0 0,-2-2-6,3 0-2,-1 0 0,3 0 0,-2-1 0,0 1 10,-1 2-4,1 1-12,-2-1 13,0 1-3,-1-1-4,3 5 0,0-2-9,-1-1 18,3 2-8,1 0-1,0-2-1,0-1 1,0-1 0,0-2 0,14-5-1,8-3-10,12-3 2,12-1-3,12 2-2,5 0 14,0 3 2,-4 3-1,-6 5-1,-4 3-10,-7 3 9,-4 3 0,-6 3 1,-6 0 0,-3 2 11,-2 2-11,0 0 0,2 0-19,-1 0 12,0 8 6,2 1 0,-3 2 0,3 3 1,1 3 0,2 2-1,-1 4 1,1 0-1,0 3 1,-4-2-1,-4 1 0,-1-1 1,-6-4 0,-2 0-1,-2-3-1,-4 1-9,-1 0 9,0 2-4,-3 0-2,0 1 7,0 1-1,0 3 2,0 1-1,0 5 1,-1 3 0,-2 4 0,0 4 9,1 7-9,1 2 1,-4 3-1,2 7 0,-1 1 1,-2 15 0,-2 16-1,0 17-1,2 11 1,4-8-7,2-10 6,0-15 0,2-8 1,5-5 0,2 0 0,-5-12-1,-1-11 3,-3-8-2,0-4 0,0 7 0,-1 7 0,-10 8-1,-3 1 1,-2 1-16,-2 1 7,1 1 8,-1-3-1,0 2 2,3-8-1,2 0 2,2-3 4,3-3-5,3 2 0,-1-3 0,1-3 0,2-2 1,-1-2-1,-1-4 0,-1-1 6,-1-1-6,0 0 0,-5 2-1,0-1-3,-2 2 4,-3-4 0,-1 1 0,0-5 0,-1-3 0,2-2 0,-1-6-1,0-2 1,0 0 0,0-3 0,-3-4 0,2 0 1,-2 1-1,-1 1 0,-4 0 0,0-3 0,0 1 0,-4-1 0,-4 1 0,-6 0 1,-6 0 3,-1 0-4,-1 1-1,5-1 1,0-1-1,4 2 0,3-4 1,3-1-9,4-2 6,1 0-4,4-1 4,1-2 2,4 0 0,-5 2 1,5-2-2,-4 2 2,1-1 4,-2 2-4,0-1 0,1-3 10,0 1-8,0-1-2,0-2-9,-3 1 9,2-1 17,-4 0-5,-2 1 0,-1 1-11,-4 0 10,1-1-5,2 1 1,0-2-5,4 0 5,-1 1-6,5-1 1,-1 0-1,0 0 0,-1 0 5,-2 0-5,-4 0-2,-2 0 2,-3 0-2,-6 0 1,-3 0 0,-6 0-1,-1 0 7,2 0-3,4-6-2,3-3-1,7-2-7,3 0 7,10-3 16,2-1-15,2-4 0,7-1-1,0-7 11,1-1 5,5 0-7,3-2 21,-2 3-6,2 1 5,1 3-14,0-3-15,-3-3 7,-3-5-5,-3 0-2,-4-5 0,-5-4 0,-2-3-2,-4 0 1,-1 0 1,1 5 0,2 3 1,5 5-1,4 2 1,4 3 5,3 3-6,4-1-14,2 2 6,3 2-20,0-4 14,0 1-19,3-3 14,5-2 19,0-1 0,-3-1 0,3-3 0,-5 3 1,1 0 0,-1-2 0,-1 2 0,1-1 5,-2 0-6,3 3 0,0 1-1,0 1 1,-1 3-7,-1 3 7,2 5 0,-1 6 0,0 3-7,3 0 6,4 4-20,3-1-5,6-1-31,3 2 10,5 0 33,3 1 6,3 3 7,5 0-2,0 0 2,-3 0 1,-3 4-10,-7 1-3,-4 2 7,-9-3 5,-4-2 1,-6 1-12,0 1 3,-2 3-4,0 3 7,0 4 5,0 2-2,0 1 2,-2 3 1,0-2-1,-1 0 0,0-2 1,3-2-1,0-3 1,0 1-8,0 1 8,0 1-7,0 3 5,0 3 1,3 1-5,4-1 6,5 4-1,0 0 0,3 2 1,0 1 1,0-2 0,3 3 0,-1 0-1,-1 7 1,-2 21-1,-3-5-103,-7-5-431</inkml:trace>
  <inkml:trace contextRef="#ctx0" brushRef="#br0" timeOffset="73620.1128">16094 13750 375,'93'50'249,"11"5"-174,-5-10-31,4-6-44,-8-8-94,-18-9-101,-17-8-76,-19-4 271,7-10 144,-7 0-144,-10 0-27</inkml:trace>
  <inkml:trace contextRef="#ctx0" brushRef="#br0" timeOffset="73891.4147">16831 14231 45,'0'0'649,"0"0"-484,0 0-165,0 0-103,88-56 89,-71 26-89,-2-2-38,-12-2 141,-3 5 1,0 0 174,-3 9-35,-5 6-49,1 4-30,4 4-9,0 3-44,3 3-8,0 0-91,0 0-21,4 14 31,9 1-48,4-1-84</inkml:trace>
  <inkml:trace contextRef="#ctx0" brushRef="#br0" timeOffset="76727.2928">17498 14004 622,'0'0'327,"0"0"-222,0 0-71,0 0-16,0 0-18,-9-73-5,5 63-85,1 3-21,1 1 14,0 2 71,2 2 24,0 0-6,2 2-37,5 0 5,-5 0 40,1 0 14,-3 0 128,0 0 18,0 0-36,-3 0-43,1 0-34,0 0-23,0 0-5,1-3 1,-3 2-11,-1 0-8,-4-2-1,-7 2 1,-1-2 2,-6 3-3,1 0 0,0 0-1,2 0 1,3 8-3,0 5-4,-1 3-2,2 5 9,-4 4-1,4 4 1,3 4 0,3 5-1,3 3 0,7 3 0,0 0 0,6-3 1,11 1-17,5-3 16,3 0-6,5-4 7,1-1 7,2 0 15,5-3 4,-2 0 3,5-2 2,-2-1-30,-3 0 21,-5-5-6,-1 1-10,-3-3-5,-4-2 1,-3 0 5,-2-3-7,-5-2 0,-1 0-1,-3 1 0,-1-1-14,-3 1-2,-2 4-2,-3 1 18,0 6 2,0 5-1,0 4 1,-10 2-1,-3 4 1,-2 2 0,-2 0-1,-2 2 0,0 3 2,1 3-1,-3 1 1,0 3-2,0 1-1,1-2 1,3 0 13,-3-2-12,1 1 0,2-3 0,-3 2-1,-1 1 1,0 3 12,-3 1-4,-4 0-2,-4 1-1,0-5 12,-3 2 0,-1-8 3,-2-1-10,2-6 4,0-3-8,2-3 3,2-5 1,3-6-10,0 0 13,5-4 8,1-2 0,3 2-3,-2-2-6,1 1-7,3-1-5,-1 0 0,3 0 0,-1-3 1,-1 2 6,-1-4-8,1 2 1,-2-1 14,-2-1-14,-1 0 0,0 0 6,-2-4-7,2-1 7,-1-2-6,0-2-1,-3-1 1,1-2 30,-4 0 11,-3 0-15,-1-7-8,-2-6-12,0-1 0,0-3 5,3-2-12,-1-2 0,8-1 1,3-1 5,2-1-6,6 0-1,3-1 1,3 1-1,3 0 0,1 2 1,0-2 0,1 1 2,3 0 4,-3-1-5,-1-1-1,-2 2 1,-2-4 0,-2 5 1,-1 2 4,-1 4-4,-2 1 8,-8 3 0,-3 0-10,-8 0-4,-6 4 4,-5 4 0,-5 4-1,-6 0 1,3 0 0,1 9-6,4-1 5,4 2-8,6-1-1,4-1 3,4 1 6,3 3-12,4 1 12,0 2-5,4 2 4,-2 4-4,0 3-2,2 6 2,-4 5-6,1 5 11,-1 5 1,0 3 8,0 1-2,0 1-6,0 1 0,3-3 2,-1-1-1,7-4-1,-2-2 0,6-4-1,3-3 2,1-1 7,6 0-8,0 0 0,0 0 7,9-1 3,5 1 0,3-1 2,7 0-3,6-1 3,10-1 4,8-2-8,7-6 9,5-1-9,4-7 1,3-3-8,-1-2 0,1-4 0,2-5-1,-1 0-7,5 0-15,-1-7 22,2-5 0,0-2 6,-3-3-5,4 0 13,-4-3-13,2-1-1,-5 4 0,-4 2 0,-6 3 0,-6 2-2,-9 1 1,-2 1 1,0 1 0,-2 3 1,3-2-1,3 4 0,1-1 0,6 0 0,5 0 0,1 0 0,0-2 0,-1 3 0,1-4 15,-3 0-14,0 0 7,1-3-8,-3-1 0,-3-2 0,-4-2 9,-4-3 20,-5-2 3,-2-1 6,0-2-16,-2-2-4,-1-2-17,3-5 6,-1-1 2,2-3-8,1-3 0,-3-2 0,1 0 6,-2-3-7,-2 1-1,0-1-14,-1-1 9,0 1 6,0 0 1,0 1 4,-1 0-4,1 1-1,0-3 1,-2-1-1,1-3-1,-4-1 1,-2-3-2,0 3 2,-2-3 0,-2 5 14,1 4-14,1 2 0,0 2 0,1 0 0,4 0 0,-1-2 0,3-2 1,-1 3 0,-2-3 0,-2 2 5,1 0-6,-4 2 0,3-1 0,-5 3 15,1-2-15,-5 1 9,-1-2-9,-6 2-17,-2-2 8,-5 0 9,0-2 9,0-2-9,-8 0 0,1 0 1,-2 5-1,3 1 0,0 3 1,2 1-7,-3 1 15,2-1-7,-1 0-1,-2-3-1,-1-5 0,-2 0 0,3-2-7,-1 1 7,-1 2 0,2 0-7,-1 2 7,-3 3-6,0 2 5,-1 3-7,-2 1-2,-2 3-2,0-1 1,0 4 0,2 4 5,-1-2 6,1 3 0,-1-1 1,-5-3 8,-3-1-18,-8-4 3,-3-5-17,-8-4 22,-4-4-9,-3-2 4,-1-2-6,0 1-6,2 2 18,5 3 2,0 1-2,5 4 1,0 4-1,2 3 0,-1 3 0,1 4 0,0 5-1,-3 0-6,1 5-3,2 2 9,5 4 1,1 2-1,0 2-14,-2 0 9,-1 0 6,-5 3-1,0 11-17,-1 3 9,-3 8 3,2 8 5,1 3-8,0 5 9,7 5-1,3-2-8,3 2-1,8-5 9,1-1-6,6-1-11,3-2 4,3-3 2,3-3-13,2-3-17,-2 1 20,-16 17-79,-1-5-76,-4-6-150</inkml:trace>
  <inkml:trace contextRef="#ctx0" brushRef="#br0" timeOffset="77457.9914">16339 14090 643,'0'0'511,"0"0"-443,0 0-67,0 0 0,96 3 7,-58 7-7,-3-1 0,-2 1 0,-5 0 10,-4-2-10,-2 2-1,-2 0 26,-1 1-5,-1 1-11,-2 0 1,-1 5 1,-2 3 8,1 6-18,-4 5 15,-1 5-3,0 3-13,-3 2 11,-4 1-11,4-4 6,0-1-6,0-2 1,5-3 5,0-1 0,2-6-1,-1-5 4,-3-3-9,1-8 8,-5-4-9,-2 0 6,-1-2-6,-2-2 0,0 1-1,0-1-15,0 3 16,0 3 7,0 1-7,0 5 1,-4-2 1,1 1-2,0-2 0,2-3 1,1 1-5,0 1 13,0 1-9,0 0 1,0 2 0,0-2 1,1-2-2,5-3-81,2-5 20,16-6 45,0-11-55,0-4-215</inkml:trace>
  <inkml:trace contextRef="#ctx0" brushRef="#br0" timeOffset="79560.3325">17244 14393 975,'0'0'238,"0"0"-98,0 0-87,0 0-48,0 0-5,0 0-12,0 0-13,-4 4 2,6 7 23,6 6 8,0-1 3,1 2-2,4 2-9,-1 1 1,1-1 15,-2 0-15,1 1 1,1 1 4,-2 2-1,-2 2-5,0 5 0,-3 4 7,-2 7-7,-2 4 1,-2 0-1,0-2-1,0-3 1,0-6 0,-6-4 0,0-4-2,-3-4 2,0 0 1,-2-5-1,-2-2-2,1-1 2,-1-4 1,-2-2 0,3-2 7,-6-2 35,2-2-12,1 0-12,-3-2-6,3 0-6,2 1-6,-1 0 0,5-1 7,-3 1-8,2 0 9,-1 1-8,-1 0 0,-1 1 0,-2-1 0,0 1-1,-1-1 0,2-2-7,0-1-2,4 0 9,-3-3 1,-1-9 12,1-5-11,-2-3 14,3-3-15,-1 0 10,5-1-10,1 1 11,-2 0-11,0 2 5,0 3 0,0 2 3,0 5-2,2 2-4,-2 4-2,-1 2-1,-4 3-1,2 0-18,-6 5 3,4 10 10,-2 7-8,2 2 6,4 5 0,3 0-7,4 4 8,3 1-5,0 3 11,3 0-12,11 3 11,5 0 1,1 2-1,3-3-5,-2 1 7,1-4 0,0 0 1,-2-4 1,0-1-2,-2-1-2,-4-2 2,1-1 0,-3-1-1,-1 3 1,2 0-1,-5 0 1,0 1-1,-1-1 1,-2 1-1,3 4 1,-2 0-1,-2 4 1,3-1 0,-2 2 0,-2-5 0,0-4 0,0-2 0,-2-6 0,-1-2 0,0-4 1,0-3 0,0-1-1,0-1-1,0-1 1,0 0 0,-6-2-1,-1 1 1,-2-2 1,0-2-1,-2 2 0,-3-1 0,-3 0 0,-2-1 23,0-2-11,-1 0 3,-2-2-5,0 1-2,-2-2 7,-1 0-3,-2 0-5,1 0-1,1 0-6,1 0 1,6 0 0,0 0 0,3 0 6,0 0-6,2 0 8,-4-6 4,2-2-3,-4-4 2,0-2-11,1-4 8,-5-5-9,3-5-18,-2-6-6,3-7 2,1-2 21,6-3 2,5 1 0,1 3 7,4 1 27,2 0-10,0 2-3,0-2-2,0 5-14,8-1-6,1-2-11,1-2-18,2-2-5,-1-2 17,2-5 1,-3 0 16,3-1 7,0 0 2,-3 3 1,2 2 6,-4 3 21,-1 2-7,-3 1-6,1 2 28,0 0 17,0 0-12,0 0-11,2 0 10,0 0-22,-1 1-15,5 0-7,-3 3-11,1 2 7,1 2-7,-2 5 0,1 4 4,-1 3-5,-2 1 0,2 3 0,-2 0 1,1 2 0,2-1-1,-1-1 1,-1 2-1,2-1 0,-1 4 1,-1-2-1,-1 1-10,2-1-3,1 0 13,-1 0 4,2 1-4,1-1-8,0 0-1,5 1-21,1-1 20,2-2 3,1 2 2,0 0 4,1 0-9,-1 2 3,0-1-8,-2 2 14,-4 1-10,-3 1 4,-6 3 4,0 0 3,-4 3 1,1 0-1,-1 0-27,2 0-45,2 7-4,1 6 37,1 4 30,-3 0 9,1 2 0,-1-2 0,1 2-12,-3-1 12,3 0 2,-2-3 7,-1 0-16,-2-2 14,3 1-14,-3-1 14,1 0-5,-1 1-1,0 0-1,0 1-12,0 0 12,0 2 10,0-1-10,-4 1 0,2 1 0,-1-1 0,-2 2-8,0-3 7,0-1 1,1 0 0,-2-1 9,1 1-8,-2-1-1,3 0 1,-2 0-2,1-1 1,0-1 0,-4 2-6,-1 5-29,-21 12-73,1-3-84,0-3-96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09:45:18.9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20681 5978 459,'0'0'284,"0"0"24,0 0-185,0 0-49,0 0 82,0 0 43,-12 0-22,12 0-48,0 0-25,0 0 1,6 0-27,37 0-17,131-14-61,-4 1-2,28-10-230</inkml:trace>
  <inkml:trace contextRef="#ctx0" brushRef="#br0" timeOffset="1006.0224">18276 6366 660,'0'0'564,"0"0"-395,0 0-48,0 0 75,0 0 35,0 0-39,-14 1-57,12-1 8,2 0-19,0 0-37,0 0-55,18 0-26,63 0-6,181-39-164,-5 0-85,20-15-1789</inkml:trace>
  <inkml:trace contextRef="#ctx0" brushRef="#br0" timeOffset="6113.2991">10213 4962 620,'0'0'108,"0"0"104,0 0-95,0 0-34,0 0-59,0 0 57,-21-17-24,14 12-40,-1-1-17,-2 2 1,-2-1 6,-7 3-7,-4 1-16,-5 1-1,-5 0 4,-3 0 3,1 10-2,-3 3 4,1 6 8,-3 5-9,-1 8-2,-1 6 11,-3 5 10,1 6-10,-8 17 1,-3 18 0,0 30 0,8 14-1,16 7 0,12 1-5,19-12 5,0-2 14,29-10 19,22-14-2,21-14-12,27-9 5,24-12 1,25-9 10,22-12 8,13-14-14,18-15-28,7-13-1,-7-9-10,-11-26-18,-29-13-14,-30-12-10,-39 4-67,-29 6 60,-11-16 40,-11-21 18,-9-19-21,-6-18 12,-22 3 10,-4 8 78,-16-3 39,-5-3-10,-6-2 30,-4-2-37,-7 1-8,-8 4-10,-8 7 5,-2 24-42,-32 8-27,-29 22-18,-36 23-18,-51 23-82,-25 30-109,-27 46-20,-10 37 7,65-15 57,40-6-56</inkml:trace>
  <inkml:trace contextRef="#ctx0" brushRef="#br0" timeOffset="7982.2378">9435 4260 916,'0'0'138,"0"0"-96,0 0-40,0 0 60,0 0 44,0 0-60,17-25 8,-6 20 21,4-1-14,7 3-7,12-2-38,23 5-16,33 0 0,29 2 0,14 15 4,-6 11-3,-11 8-1,-19 11 7,-20 4-14,1 23 0,-15 8-15,-14-2-94,-10 3-45,-22-33-85,-12-21-407</inkml:trace>
  <inkml:trace contextRef="#ctx0" brushRef="#br0" timeOffset="8260.9036">10159 4742 1247,'0'0'229,"0"0"-209,0 0-20,0 0-1,0 0 1,0 0 0,0 0 18,109 30-11,-74-15-7,-1 4 0,2 5-2,5 1-39,4 4-27,3 0-42,-2 0-26,11-4-36,-15-6-52,-7-9-117</inkml:trace>
  <inkml:trace contextRef="#ctx0" brushRef="#br0" timeOffset="8443.4237">10792 4930 386,'0'0'390,"0"0"-299,6-100-25,-6 50 80,0-5-28,0 1-42,-8 6 77,-2 5-21,-2 9-39,4 11 12,1 7-67,4 7-23,-3 8-15,-3 1-21,-15 15-43,-38 36 8,-92 64 56,8-8-83,-8-6-398</inkml:trace>
  <inkml:trace contextRef="#ctx0" brushRef="#br0" timeOffset="11668.0877">9742 7497 1437,'0'0'279,"0"0"-166,0 0-67,0 0 54,0 0 47,82-10-75,91-13-57,168-16-15,146-23-2,-50 7-94,-26-3-466</inkml:trace>
  <inkml:trace contextRef="#ctx0" brushRef="#br0" timeOffset="15259.81">2793 16199 32,'0'0'46,"0"0"-46</inkml:trace>
  <inkml:trace contextRef="#ctx0" brushRef="#br0" timeOffset="15473.2495">2925 16111 189,'0'0'183,"0"0"-126,0 0-37,0 0-19,0 0 11,0 0-12,0 0 10,-44 0-10,30 12-7,2 1-29</inkml:trace>
  <inkml:trace contextRef="#ctx0" brushRef="#br0" timeOffset="16227.5489">2754 15911 398,'0'0'89,"0"0"-51,0 0-8,0 0 145,0 0-24,0 0-41,0 0-7,-20 40 0,20-40 2,-2 1 4,2-1-15,0 0-28,0 0-8,0 0-8,0 0-1,11 0-43,10-1-6,18-8-15,13-5 2,4-6-38,6-1-93,-13-4-46,-17 7-79,-24 7-597</inkml:trace>
  <inkml:trace contextRef="#ctx0" brushRef="#br0" timeOffset="16401.0864">2664 16252 1066,'0'0'660,"0"0"-546,90-58-91,4 9-23,30-18-17,-14 11-288,-22 7-1075</inkml:trace>
  <inkml:trace contextRef="#ctx0" brushRef="#br0" timeOffset="27000.3552">8717 13040 540,'0'0'93,"0"0"-73,0 0 193,0 0-126,0 0-32,-87-38 10,67 29-7,-1 0-9,0 0 38,-6 0-22,-3 1-27,-9 0-19,-10 0-13,-21 0-5,-27-1 0,-28-5 1,-12 0-1,-6 0 0,10 2 11,7 0-6,-2 3-6,3-2-1,3 2-6,7 0 7,6-1 2,3 0 9,1 5 16,-3 1 11,-6 4-26,2 0 5,1 0-5,3 5-12,7 5 0,4 2-6,16-1 6,19-2 0,17-3-23,5-4 7,-5 1 5,-9 2 11,-8-2 1,-15 3-1,-18-1 0,-24 2-11,-5 1 10,0 1 1,3-2 0,5 1-7,-5-2 6,-6 2 0,1 1 1,1-1 1,12 3 0,22-7 10,24 1-11,22-1 1,8-2-1,-9 2 23,-4 5-22,-13 2-1,-3 4 0,-3 4 0,-1 1-6,0-1 0,0 0 6,3-1 0,-2 1-1,-2 0 1,1 1 2,2-1-2,-3 3 0,4-1 5,1-1-11,0-1 7,3 3-1,-2 2 11,-11 8-11,-18 12 0,-16 12-1,-4 5-7,7-4 7,13-4 1,21-12 0,10-7 0,14-6-6,0-1 6,-5 4 0,-7 3 1,-9 3-1,10-7 13,5 1-13,7-5-10,4-1 10,2 5 0,1 4 1,-2 5 0,3 7-1,-2 3 1,4 2-1,2 4 0,3 1 0,3 2 11,2 0-11,1 0-1,9-3 1,-3 0 1,6 0-1,2 2-12,-1 2 7,1 16 5,4-8 0,0 4 1,3-1-1,6 2 0,0 17 0,6 13 0,10 1 9,4-9-9,-4-17-24,-1-21-11,-2-12 18,5-1 5,2 6-15,7 11 11,6 10 9,0-3 7,8-1-1,1-1 1,2-3-1,0-4-4,6-1 5,0-4 6,2 2-6,5-1 0,1 2 1,1-3 0,4 0 7,4-2-7,2-3 0,5-5 5,13 6 2,13 0 0,15 2 6,2-5-5,-9-6-8,-2-9 6,-9-3 1,3-2-7,2-2-1,0-2 7,1 0 5,0-5-12,0 2-1,-5-4 1,-2-1 7,2-1-7,2-4 0,2-1-1,5-2 1,2 0 14,3-2-5,1-1 9,8-2-3,1-1-14,5 0 2,3 0-3,1 0 0,2 0-1,0-4 2,2 0 0,1 1 22,1 0-13,-3-1 8,2 1-4,-3 1 4,7 2 1,-1 0-8,6 0 4,4 0-6,-2 0-8,1 0 0,-2 0 0,-1 2-1,0 1 2,-4 1-11,0 2 18,2-1-6,1 4-3,2-6 0,2 4-3,-4-2 10,6 0 3,-1 0 12,0-1-14,2 0 28,1 2 21,3-1-32,0 1 9,1 5-18,0 0-2,-4 3-14,1 2 15,3 1-15,-4 0 7,9-5-7,-1 5 0,2-7-8,0 1 8,3-1 0,4-2 0,5-1 1,5 0-1,1-2 2,-3 3-2,-3-2 1,-2 4-1,-7-3 0,1 4 0,-1-2 1,4 1-1,-2 1 0,4-5-8,0-1 8,2-1-1,1-4 10,-5 0-5,-2 0-2,-8 0-1,-5 0 27,-2 0-15,-1 0 23,1 0 1,5 2-14,3 1-7,0 2 9,-4-1-20,-2 1 1,-1 3-6,0-1 1,6-2 21,3 2-21,1-2 11,5 0-12,-5 2-9,1-1 9,-3 2 0,-4-5 11,2-3-21,-1 0 20,5 0-18,-4 0 8,-1-3-11,-4-8-6,-8-3 6,-6 0 11,-8-5 0,-8-3 7,-13-2-7,-21 2 0,-23 1 0,-18 4 0,-6-2 18,8-1 15,7-3 17,8-2-1,13-6-14,14 1-23,14-1-3,3-1-9,-10 3 2,-7 3-2,-8-1-52,1-5 3,2-4-7,0-7-9,-10 2-28,-17 3 47,-15 7 16,-5-6 9,6-5 21,4-8 65,1-7-21,-6-1 9,-4-3 5,-5 0-20,-1-3-17,2-11 10,-4-14-30,-6-15 7,-5-11-8,-14 2-3,-9 6-24,0 6-2,-2 9 8,-9 9 10,1 15 11,-2 14 20,0 12 29,-3 2-15,-3-7-12,-7-10-22,-8-7 11,-6-1-11,-7-1 0,-15-11 0,-28-14 0,-32-12-17,-21 2-7,-14 9-7,-3 19 9,13 12-16,3 1-1,6 7 20,5 0 9,2 2 10,0 0 0,-4 1 1,-9-1-1,-12 2-7,-10 3 7,-5 0 0,-5 5-9,2 0 9,2 1 1,-8-2-1,0 1-14,-8 2 12,-8 2 1,-2 1-29,-10 7 23,-8 0 6,-11 7 1,-6 5 0,-4 2 0,1 4-3,9-1 3,4 0 0,8 0 1,3 2 7,8 0-8,0 3-9,3 4 6,-2 3 2,0 0 1,1 8 0,-5 9-5,0 1 5,-1 1 1,2 1 1,3-2-2,3-1 3,7-2 0,5-4-3,5-1 5,3-3-5,2-4 0,1-3 4,1 0-4,-1 0 0,3 0-1,5-7-5,1-3 6,4-5 0,-5 1 1,3-1 7,-7 1-7,-1-3-1,-1 1 0,3-2 0,0-1 0,5-1 15,-1 1 6,4-4-19,2-2-1,3-8 7,3-5-2,7-8-5,8-5 16,9-10 2,1-3-4,3-11-5,-1-3-1,1-3-6,0-7-3,-4-6-1,-3 2-5,-11 2-26,-13 13-66,-13 9-101,35 21-132,13 9-1043</inkml:trace>
  <inkml:trace contextRef="#ctx0" brushRef="#br0" timeOffset="35156.7092">14938 16141 348,'0'0'1068,"0"0"-749,84 0-225,22 0-27,67 9 18,36 3-69,-33 3-16,-38-13-601</inkml:trace>
  <inkml:trace contextRef="#ctx0" brushRef="#br0" timeOffset="36539.4163">13396 13290 613,'85'39'332,"15"15"-186,18 16-82,-2 9-18,-10 7 5,-3 12 2,-8 3-30,-15 1 1,-18-6-13,-13-7-10,-13-6-1,-10-15-77,-7-16-41,-1-2-18,-3-21 0,-3-5-238</inkml:trace>
  <inkml:trace contextRef="#ctx0" brushRef="#br0" timeOffset="37155.4017">14464 14286 1113,'0'0'189,"0"0"-73,0 0-18,0 0-7,0 0 24,0 0-56,0 0-21,-50-57-38,28 52-35,-6 2-105,-5 3-35,-2 0 8,5 0-22,10 8 25,7 1 73,6-1 51,7 4 12,0 5 14,0 7 13,7 2-2,6 7-14,-1-2-19,-4-2-13,1-5-77,-9-5-80,0-8 204,0-7 2,-2-4 286,-10 0-68,0-8-68,-4-9-53,2-4-22,-2-5 43,4-3-34,0-5-29,0-2-26,1 3 29,4 4-10,0 7 36,4 8-31,3 5-53,0 6-3,0 3-106,16 0-19,14 0 49,9 0 53,12 0 26,4 0 1,1-2 33,1-6 8,-6 2 20,-9 0 21,-12-1 31,-16 6 1,-11 1-35,-3 0-43,-16 6-37,-30 23-38,-38 23 19,-29 17 18,5-1 0,20-18-90,41-23-192,39-27-1155</inkml:trace>
  <inkml:trace contextRef="#ctx0" brushRef="#br0" timeOffset="37971.0847">12200 12243 454,'0'0'85,"0"0"22,0 0 68,0 0 11,0 0 25,0 0 52,0 0-3,87-27-163,-35-29-43,13-24 21,11-27 21,-4-16-56,-9-4-25,-18 16-14,-17 29 1,-10 28 12,-11 26 10,-4 14 56,-1 5-9,-2 3-44,0 5-27,0 1-119,-2 17-101,-22 28 47,-18 33 112,2 1 39,3-2-13,10-14-3,17-26 0,5 2 19,5-3 9,0-12-3,16-11-19,11-6 32,7-7 13,13-12 77,10-16-15,1-12-67,1-5 1,-13-2-9,-13 7 0,-15 9 70,-9 12 35,-9 10-20,0 9-85,0 2-26,-19 19-72,-13 13 61,-8 12 28,-7 8 9,6 4 0,10-2-51,16-8-17,15-4-13,19-11-24,69-8 26,-5-10 14,5-11-210</inkml:trace>
  <inkml:trace contextRef="#ctx0" brushRef="#br0" timeOffset="38130.357">13231 12037 776,'0'0'135,"0"0"-135</inkml:trace>
  <inkml:trace contextRef="#ctx0" brushRef="#br0" timeOffset="38314.3802">13151 12109 380,'0'0'163,"0"0"7,0 0-22,0 0 70,0 0-24,0 0-65,136 59-67,-49-48-62,2-8-117</inkml:trace>
  <inkml:trace contextRef="#ctx0" brushRef="#br0" timeOffset="44306.3947">16188 15693 575,'0'0'163,"0"0"-111,0 0-38,0 0 66,0 0 24,0 0-42,-6 0-7,4 0 26,0 0-10,2 0-9,0 0-7,0 0-37,0 0-5,0 0-12,0 0 6,0 0-7,0 0 0,0 0 0,0 0 0,0 0 0,0 0-2,0 0 1,0 0 1,0 0-2,0 0-17,0 0-11,0 5-28,4-1 23,8 6 13,4-1 22,6 1 29,6 0-7,3 1 7,7-2 6,2-1-16,2-2 14,4 2-14,0-1-9,2-3-1,-4 1-3,3-2 18,-4-3 29,3 0-14,1 0-20,3 0-6,0 0-6,2 0 0,-3 0-6,-6-2 1,-3-4 5,-5-1 5,-4-3 8,-1-1-5,0-4-15,-1-2 29,2-2-15,-2-1 3,-5 3-5,0-3-11,-2-1 9,-1 0 12,-3 0-21,0 0 22,-1 0-13,0 1 2,0-1-12,1 0-3,-2-2 3,2 0 2,0 2 14,0-3-10,0-1 1,-1 0 0,-2 0 5,2-2-3,-5-2-3,0 1 1,0 0 2,-5-1-9,1 2 2,-4-1 21,0-4-13,-3 1-1,-1-3-18,0-1 5,0 0 2,-6-1 0,-3 2-11,-2 4 11,-2 0-5,-2 2 0,-2 1 5,1 4-11,-2-1 1,2 5 11,1-1 0,3 5 0,-3 1 1,1-3-1,-2 2 1,0 1 0,-5-1-2,-1 1 1,-2 2 0,-2 2-14,-2 0 14,-4 3-12,-4 0 7,-3 2-7,-2-2 0,-4 3 11,4-1-8,-1 2 8,-1 2-8,2 1 9,2 0-21,0 0 20,1 1-22,0 7 13,-3 0 1,1 2 10,-2 1-18,0 0 4,3 2 8,2-2-18,0 1 16,-3 3 7,1 1-12,-2-1 13,-3 2 2,2 1-2,-1-1-9,0 3 9,1 1-1,0 3 1,5 2-2,2 1 0,2 6 2,2 3-8,-2 0 7,2 4-11,0-1-5,1 0 9,1-1 0,6 1 7,3 1-8,7 3 9,4 4-7,2 2 7,4 2 0,1 2-1,2 0 0,0-2 0,2 1-6,8-3 7,2 0-1,3-1 2,6 1 16,6-3 13,7-2-10,10-1-4,25 3 4,37-1 23,60-4-3,37-11-40,26-20-24,-48-10-105,-45-11-391</inkml:trace>
  <inkml:trace contextRef="#ctx0" brushRef="#br0" timeOffset="49339.9823">12082 7096 709,'0'0'829,"0"0"-677,0 0-129,0 0 30,0 0 127,0 0-18,75-75-19,-72 71-42,-3 1-39,0 3-1,0-1-16,0-1-44,-8-3-1,-11-6-28,-11-2-40,-10-2 1,-12-2-8,-7 6 12,-2 1 16,5 6 18,11 1-4,10 2 14,13 1 19,13 0 0,4 0-1,5 0 1,0 0 0,0 0 0,0 0 6,0 0 13,0 0-18,0 0 0,0 0-1,0 0 0,0 10-16,0 15-3,0 27 3,-10 44 2,-17 54 4,-9 35-2,-5 22 12,-2 10 35,10 1 64,9 1-46,12-3-34,12-14-4,0-23-6,15-18 3,2-21 8,1-22-2,-8-28-18,-4-27 1,-3-23 13,0-14-8,1 0 3,-1-6-9,4-1-6,5-9-40,12-8-23,27-2 3,58-15-29,-8-6-180,4-4-399</inkml:trace>
  <inkml:trace contextRef="#ctx0" brushRef="#br0" timeOffset="50002.3727">14291 6396 1164,'0'0'498,"0"0"-418,0 0-55,0 0-12,0 0 53,0 0-16,0 0-35,-3-7-15,3 7-2,5 0-40,8 6 18,14 3 5,6 1 28,12 1-9,22 1 1,21 1 5,-2-4 30,-7 2-28,-12-5 14,-18 4-11,1-1-11,-1 4-22,-13-1 22,-13 2-24,-7 1 0,-6-3-1,-6 1 3,-2 1-9,-2 2 17,0 8 14,0 5 0,-2 13 1,-4 21 11,1 40-12,-1 60-1,-7 38 1,-10 28 1,-18 19-1,-18 0 0,-13 9 1,2-6 14,8-15-14,14-34 0,7-27-1,4-27 14,-6-30-13,6-31 0,1-29 51,0-21-5,-55-11-47,6-8 0,-9-15-554</inkml:trace>
  <inkml:trace contextRef="#ctx0" brushRef="#br0" timeOffset="51050.1014">12334 7606 1320,'0'0'256,"0"0"-182,0 0-43,0 0 58,0 0-40,0 0-49,3-17-218,-12 35-106,-7-1-14</inkml:trace>
  <inkml:trace contextRef="#ctx0" brushRef="#br0" timeOffset="52127.3688">12537 7766 796,'0'0'228,"0"0"-47,0 0-50,0 0-11,0 0 71,0 0-105,0 0 1,3-62-47,-10 51-20,-4 0 17,-5 0-8,-10 4-13,-12 3-16,-22 4-1,-1 4 0,-8 15-6,2 11-1,13 3 2,4 6-5,15 0-11,19-6-57,14-4-32,4-4-3,26-11 19,14-11 82,10-3 13,8-26 76,16-26 13,18-29 64,7-31-77,-7-13-25,-22 4 1,-28 15-16,-25 33 1,-12 22-21,-4 22 18,-3 16 84,0 3-41,0 4-49,0 6-28,-3 4-14,-12 40-82,-13 42 43,-10 37 40,5 11 12,11-20 1,16-35 0,6-34-36,6-11-1,13 0-3,6-1-29,5-4-70,13-22-115,-5-7-74,-8-6-806</inkml:trace>
  <inkml:trace contextRef="#ctx0" brushRef="#br0" timeOffset="52337.6981">13004 7579 1265,'0'0'488,"0"0"-459,0 0-29,0 0 0,0 0 18,0 0 10,79 95-12,-40-61-8,4 3 17,3-1-23,4-3-2,14-6-5,-12-8-228,-12-16-431</inkml:trace>
  <inkml:trace contextRef="#ctx0" brushRef="#br0" timeOffset="52506.7592">13336 7646 1320,'0'0'253,"0"0"-202,0 0-22,0 0 15,-97 62-25,63-30-8,-1 7-9,-4 6-1,-5 13-1,13-9-51,10-15-267</inkml:trace>
  <inkml:trace contextRef="#ctx0" brushRef="#br0" timeOffset="52961.8038">13908 7836 1809,'0'0'375,"0"0"-224,0 0 57,35-101-65,-27 61-73,-6-3-27,-2 5-18,-3 6-15,-12 8-10,-3 8-9,-9 10-28,-9 6-29,-12 26-129,-7 18 51,3 12 12,6 4-15,18-3 31,17-9 14,11-18 12,11-15-12,20-15 102,13-7 32,22-37 49,19-32-20,9-33 15,-8-12-41,-27 4-35,-30 30-6,-23 33 6,-6 24 67,0 15 103,0 6-52,-1 6-41,-4 3-77,-6 35-18,-9 52-26,-13 55 30,2 28 14,10-1 0,21-23-1,20-42-67,39-31-63,-3-26-79,0-29-625</inkml:trace>
  <inkml:trace contextRef="#ctx0" brushRef="#br0" timeOffset="54767.6811">11921 8333 1635,'0'0'304,"0"0"-204,0 0-90,0 0 11,0 0 74,0 0-25,113-19-70,7-6-43,17-4 18,1 0-25,-42 11-73,-38 1-246</inkml:trace>
  <inkml:trace contextRef="#ctx0" brushRef="#br0" timeOffset="54937.7461">13912 8358 2208,'0'0'215,"191"-72"-215,-61 33-187,16-2-129</inkml:trace>
  <inkml:trace contextRef="#ctx0" brushRef="#br0" timeOffset="58273.3557">8536 16486 1185,'0'0'786,"0"0"-607,0 0-122,0 0-4,0 0 32,0 0-11,-11 0-25,9 0-19,-2 0-30,-4 0 1,-5 0-1,4 1-37,0 1-14,0 0-20,1-2 42,4 0-13,1 0-1,-3 0-25,6 2 10,0-2 16,0 1 11,0 0-15,0 4 0,6-1 38,16 3 8,28 6 61,48 0 15,61 1 4,40-4-49,26-10-8,-4 0 1,-26-10 4,-23-10-15,-26-8-13,-50 4-110,-40 0-417</inkml:trace>
  <inkml:trace contextRef="#ctx0" brushRef="#br0" timeOffset="58426.9456">9241 16690 74,'81'0'1382,"10"0"-1382</inkml:trace>
  <inkml:trace contextRef="#ctx0" brushRef="#br0" timeOffset="69948.6265">14613 15958 390,'0'0'829,"0"0"-589,0 0-104,0 0-7,0 0 1,0 0 24,29 3-44,-1-3-1,8 0-24,6 0 1,8 0-2,5-5-17,5-2-37,4-1-20,5 0-10,4 0-113,12-1-72,-15 1-61,-21-3-267</inkml:trace>
  <inkml:trace contextRef="#ctx0" brushRef="#br0" timeOffset="70577.3217">16977 15741 1512,'0'0'300,"0"0"-230,0 0-33,0 0 4,0 0 119,0 0-17,0 0-71,-11-6-33,11 6-30,0 0-2,0 0 2,0 0-9,0 0 0,0 0-6,0 0 12,0 0-6,0 0 25,7 0-10,5 3 4,9 4 3,10 0 24,22 2 14,3-4-11,15-1-21,15-4-16,7 0-6,0-4-5,-17-4-1,-16-2-16,-23-3-68,-8-15-90,-7 2-139,-21-1-664</inkml:trace>
  <inkml:trace contextRef="#ctx0" brushRef="#br0" timeOffset="70989.6959">18948 15628 1824,'0'0'350,"0"0"-223,0 0-90,0 0 8,0 0 88,117-2-6,-21-1-47,37 3-50,19 0-30,6 9-84,-10 5-157,-48-4-225,-18-3-143</inkml:trace>
  <inkml:trace contextRef="#ctx0" brushRef="#br0" timeOffset="77846.6527">8125 11884 329,'0'0'366,"0"0"-229,0 0-72,0 0-24,0 0 32,-3 2-58,3-1-9,0-1 73,0 2-17,0-2-40,0 0-6,0 0-14,0 0-1,0 0 18,0 0 9,0 0-15,0 0 14,0 0 7,0 0-18,0 0 7,0 0-4,0 0 11,0 0 28,0 0-14,0 0 10,0 0 4,3 0-3,3 0-1,0 0-10,-2 0-18,-1 0-2,0 0-14,-1 0-9,-1 0 10,-1 0-10,2-3-1,2 1 1,1-1 7,-1-1-8,2 3 0,-3-3 0,2 4-26,1-3-71,1 3-38,3-3 17,-2 3 41,-1 0-31,0 0 3,-2 0 50,-1 0 3,3 0-2,-1 3-99,-3 0-440</inkml:trace>
  <inkml:trace contextRef="#ctx0" brushRef="#br0" timeOffset="78415.5709">8246 11909 656,'0'0'121,"0"0"-78,0 0-10,0 0 28,0 0 17,0 0-55,0 0-4,-6 0 1,6 0 34,-2 0 11,2 0-7,0 0-13,-1 0 8,-1 0-2,2 0 17,-2 0-26,2 0-2,0 0-5,0 0-5,0 0-2,0 0-5,0 0-3,0 0-8,0 0-11,0 0 0,0 0 0,0 0 0,0 0 2,0 0-3,0 0 1,0 0 0,0 0 0,0 0-1,0 0 0,0 0 12,0 0-12,0 0-9,0 0 7,0 0 1,0 0 1,0 0-2,0 0 1,0 0-9,0 0-27,0 0-11,0 0 22,0 0 17,0 0-5,4 0-18,3 0-7,1-1 34,10-7 5,1-5 0,4-7-26,15-11-38,28-44-133,-8 7 9,0-7-356</inkml:trace>
  <inkml:trace contextRef="#ctx0" brushRef="#br0" timeOffset="80414.8064">1945 16061 1502,'0'0'330,"0"0"-204,0 0-82,0 0 22,0 0 15,0 0-9,0 0-61,8 0-11,-4 0-37,4 0-60,-1 0-170,-3 0-526</inkml:trace>
  <inkml:trace contextRef="#ctx0" brushRef="#br0" timeOffset="80625.2774">2855 16002 1633,'0'0'746,"0"0"-542,0 0-148,0 0-44,0 0-4,0 0-2,0 0-6,18-2-32,4 2-155,-1 9-106,-5-2-247</inkml:trace>
  <inkml:trace contextRef="#ctx0" brushRef="#br0" timeOffset="80798.4394">3002 15976 1748,'0'0'190,"0"0"-190,0 0-221,0 0 125,0 0 32,0 0-176</inkml:trace>
  <inkml:trace contextRef="#ctx0" brushRef="#br0" timeOffset="81653.682">2158 14727 1405,'0'0'237,"0"0"-135,0 0-70,0 0 25,0 0 79,0 0-51,0 0-51,-13-10-18,25 15-6,0 3-3,5-1-7,30-7-136,-5-4-206,7-16-1093</inkml:trace>
  <inkml:trace contextRef="#ctx0" brushRef="#br0" timeOffset="82030.5937">5791 14340 523,'0'0'959,"0"0"-652,0 0-102,0 0-63,0 0-6,0 0-53,0 0-52,-24-3-31,24 3-47,10-4-88,2 1-338,-3-5-720</inkml:trace>
  <inkml:trace contextRef="#ctx0" brushRef="#br0" timeOffset="84363.676">2484 11596 677,'0'0'698,"0"0"-570,0 0-79,0 0-24,0 0 64,0 0-3,0 0-54,-21 0-32,21 0 6,6 0 9,12 5 42,16 2-9,23-2 0,38-5 5,41-3 0,17-18-6,1-1 4,-20 6-28,-41 8-23,-23 8-148,-27 0-249,-26 0-393</inkml:trace>
  <inkml:trace contextRef="#ctx0" brushRef="#br0" timeOffset="84815.4692">3163 11679 1362,'0'0'341,"0"0"-196,0 0-104,0 0-25,0 0-5,0 0-11,-51 89-14,5 3 14,-18 38 0,-1 15 1,9-8 0,16-23 46,20-40-18,8-22-28,6-17-1,3-12 10,0-3-9,3-6-1,-2-5-30,2-9 2,0-8 28,8-35 0,20-42-14,16-42-70,6-16-76,-3 21 11,-12 38 61,-18 43 88,-5 20 45,-2 7 100,4 3 17,-1 5-73,5 6-21,3 1 30,7 18-25,8 10 27,1 12-42,9 25-28,8 27-10,7 29-11,6 13-9,2-11-22,1-28-115,-22-43-240,-9-28-630</inkml:trace>
  <inkml:trace contextRef="#ctx0" brushRef="#br0" timeOffset="85174.0739">4026 12315 1627,'0'0'311,"0"0"-216,0 0-94,15 108-1,6 16 36,17 22-8,8 0-17,4-26-11,-14-53-287,-9-25-1046</inkml:trace>
  <inkml:trace contextRef="#ctx0" brushRef="#br0" timeOffset="86227.4595">2952 13370 1190,'0'0'327,"0"0"-59,0 0-57,0 0-63,0 0-33,0 0-23,0 0-33,-15-10-37,15 8-22,21-1-7,37-9-90,50-17 44,41-12-46,-12 2-114,-24 3-404</inkml:trace>
  <inkml:trace contextRef="#ctx0" brushRef="#br0" timeOffset="87479.4368">5182 11373 901,'0'0'329,"0"0"-155,0 0-39,0 0 42,0 0-36,0 0-59,0 0-60,145 0-10,-30-5-3,17-4-9,0 1-24,-22 1-17,-41 5-86,-26 1-227</inkml:trace>
  <inkml:trace contextRef="#ctx0" brushRef="#br0" timeOffset="87868.7608">5767 11371 1617,'0'0'301,"0"0"-219,0 0-73,0 0-9,-72 159 67,8-13-21,-6 21-15,7-5-15,23-44-4,24-48-12,14-28 0,2-17 5,0-6-5,0-2-74,0-8 5,0-9 35,4-17 34,19-50 0,20-39-10,14-15-33,-2 16 10,-10 30-10,-20 46 43,-10 15 22,0 3 31,4 5-15,1 6 1,4 0 0,1 14-10,2 10 3,-2 14 13,1 9 9,-4 19-20,-3 17-16,-5-5-8,-4-7-10,8-6-70,-3-27-236,0-13-776</inkml:trace>
  <inkml:trace contextRef="#ctx0" brushRef="#br0" timeOffset="88194.5806">6272 12258 1698,'0'0'543,"0"0"-389,0 0-53,0 0 50,0 0-18,0 0-102,0 0-31,102-3-6,-67 9-25,-10 16-48,-11 14-33,-14 20 62,0 2 18,-23 7 30,-4 1 1,0-15 1,3 0-1,6-10 1,9-13-2,7-8-4,2-7-9,7-6-16,25-7-56,23 0 10,33-23-5,17-17-92,-9 2-147,-28 4-450</inkml:trace>
  <inkml:trace contextRef="#ctx0" brushRef="#br0" timeOffset="88417.9813">7314 11514 2345,'0'0'311,"0"0"-283,0 0-28,156-61-1,-26 39 0,16 6-21,-21 9-94,-26 7-61,-44 0-110,-24 0-291</inkml:trace>
  <inkml:trace contextRef="#ctx0" brushRef="#br0" timeOffset="88766.4543">7750 11464 1385,'0'0'254,"-61"103"-191,12-13 44,-4 16 7,6-2-20,11-12-24,11-23-26,10-18-7,9-18-17,5-14-12,-1-2-8,2-3 6,0-5 0,0-9-1,8-4 5,22-34 21,26-32-31,4-3-48,-2 5-17,-7 14 28,-20 29 27,-3 5 8,-1 8 2,-4 12 5,-6 0 17,0 15 14,-1 10 27,-2 9-10,4 7-17,-2 6-17,-4 1-12,2-3-4,0-3-3,15-3-66,-4-14-181,-1-14-570</inkml:trace>
  <inkml:trace contextRef="#ctx0" brushRef="#br0" timeOffset="89166.8839">8302 12001 155,'0'0'1481,"0"0"-1150,0 0-133,0 0-18,0 0-48,39-92-114,-9 72-18,1 3-34,0 9-23,-2 8-8,-4 3 13,-4 24-2,-10 22-35,-11 26 51,-2-1 28,-13-6 10,-4-14 9,7-18-8,0-4 0,6-1-1,3-7 1,3-5 0,0 0 0,17 3 10,6 0-11,10 5 40,7 2 17,1 4 14,-1 4-14,-4-1-4,-6 4-8,-8 1 2,-9-2 27,-11 3-16,-2-6 7,-43 3-9,-57 4-11,-67-7-45,-39-16-85,25-12-184,35-11-516</inkml:trace>
  <inkml:trace contextRef="#ctx0" brushRef="#br0" timeOffset="93830.7527">17185 6959 1283,'0'0'307,"0"0"-210,0 0-11,0 0 43,0 0-45,0 0-80,3 0-4,7 0-10,12 0 10,14 2 19,24 1-9,4-2 6,4 1 10,3-2-9,-17 0 2,-4 0 1,-12 0-20,-15-6-16,-7 1-22,-9-1 19,-4 4 5,-3-1 3,0 2-11,0 1 6,0 0 15,0 0 1,-10 5-28,-15 16-26,-18 12 46,-15 12 8,-6 7 0,-2 2 11,10-5-11,9-6 6,9-10-5,11-8-1,6-8-28,8-7-34,8-6 18,5-4 44,0 0 32,15-17 100,18-15-90,13-8-42,8-6 0,-1 5 2,-11 9 14,-15 12 7,-11 13 5,-8 7-28,-1 0-29,4 12-18,1 8 28,1 9 5,2 3-1,-5 5 13,2 0-14,-1 1-3,4 9-102,-3-10-119,-2-12-430</inkml:trace>
  <inkml:trace contextRef="#ctx0" brushRef="#br0" timeOffset="94019.3131">18008 7364 1370,'0'0'537,"0"0"-471,0 0-52,0 0 11,0 0 3,0 0-28,0 0-9,1 60 9,-10-27 0,-16 30-94,1-8-127,-1-9-147</inkml:trace>
  <inkml:trace contextRef="#ctx0" brushRef="#br0" timeOffset="94297.6663">16785 7749 1521,'0'0'402,"0"0"-282,0 0-76,0 0 74,0 0-30,136 3-67,44-1-2,63-1-4,50 1-7,20 2 6,-15 4 1,-20 5-15,-45 2-83,-65-5-31,-73-6-118,-49-4-358</inkml:trace>
  <inkml:trace contextRef="#ctx0" brushRef="#br0" timeOffset="96781.6466">16458 8231 844,'0'0'760,"0"0"-616,0 0-106,0 0-37,93-5 34,4-3 6,42-7-25,13-3 10,-24-2-8,-39 3-12,-48 7 5,-18 0-11,-4 2-61,-8-1-33,-5-1 61,-6 4-30,-12-1 13,-12 3 39,-5 2 5,-4 2 6,4 0-1,3 11-6,0 3 1,4 5 6,1 6-1,0 0 1,2 3 2,-1 1-2,0 3 1,0-1 0,2-4 9,2 1-10,5-6 0,2-2 3,2-5-3,4-1-1,2-3 1,1-3 0,0-2-1,0-5 1,0-1 1,0 0 57,0 0 52,7 0-5,9-12 6,11-9-58,6-4-25,4-4-2,0 3-5,-5 6-3,-10 6-17,-8 9-1,-7 3-10,-1 2-9,2 7 11,3 13-9,2 8 11,3 5 0,-1 5 6,1 0-6,-1 3-19,4-3-89,13 0-110,-4-10-136,2-13-858</inkml:trace>
  <inkml:trace contextRef="#ctx0" brushRef="#br0" timeOffset="96964.1579">17606 8545 1352,'0'0'389,"0"0"-292,0 0-69,0 0 49,0 0-21,0 0-56,0 0-10,4 25 10,-3-3 7,-1 9-7,0 5-109,-13 12-100,-4-9-36,4-11-153</inkml:trace>
  <inkml:trace contextRef="#ctx0" brushRef="#br0" timeOffset="97203.5195">17886 8339 1443,'0'0'358,"0"0"-185,0 0-32,0 0-38,0 0-75,0 0-28,0 0-47,88-12-14,-4 12 30,2 0-20,-6 0-10,-12 0 9,-26 0-15,-1-9-119,-8-2-54,-21-3-125</inkml:trace>
  <inkml:trace contextRef="#ctx0" brushRef="#br0" timeOffset="97393.4322">18045 8178 768,'0'0'642,"0"0"-392,0 0-47,0 0-14,0 0-68,0 0-92,0 0-29,-7 4-35,10 25 30,3 12-5,-2 13-43,-4 6-95,0 16-99,0-17-77,-1-15-688</inkml:trace>
  <inkml:trace contextRef="#ctx0" brushRef="#br0" timeOffset="97914.3325">18569 7995 1627,'0'0'278,"0"0"-139,0 0-19,0 0-18,0 0-77,124-13-5,-64 14-12,4 8-8,-7-2-69,-10 0-66,-13-2-15,-14-3-44,-10 0 11,-10-2 79,0 0 38,-4 0 34,-11 0 32,-2 0 15,-5 17 4,-6 12 4,-4 7 16,-4 11 18,-1 8-22,2 6-8,3-4-15,4-3-5,2-8 1,4-10-8,4-11 21,8-9-12,4-10 3,4-6 14,2-3 35,6-24 61,25-23-99,5-4-5,9-6-6,1 0 4,-13 22-16,-4 6 15,-12 14 30,-9 13-45,-4 5-3,2 3-22,3 18 2,2 9 21,-1 12 0,2 8-4,-6 6 6,-6 4 1,0 2-1,0-6-16,3 0-118,0-15-164,8-17-495</inkml:trace>
  <inkml:trace contextRef="#ctx0" brushRef="#br0" timeOffset="98209.7403">19258 8526 1491,'0'0'331,"0"0"-234,0 0 82,0 0-5,0 0-105,0 0-69,0 0-4,3 12-29,-1 7 18,-2 9-41,0 7-65,-20 2 4,-2 2 22,-7 0-31,6-6 49,3-4 17,13-8-13,7-4 50,0-8 10,10-3-29,13-4 42,5-2 55,11-4 8,13-11-21,33-24-42,-12 3-153,-9-3-650</inkml:trace>
  <inkml:trace contextRef="#ctx0" brushRef="#br0" timeOffset="98427.1586">19526 8297 1580,'0'0'295,"0"0"-184,0 0 67,0 0-69,0 0-82,0 0-24,0 0-3,84 14 0,-41-10-10,1 1-138,12-5-57,-11-3-189,-9-11-937</inkml:trace>
  <inkml:trace contextRef="#ctx0" brushRef="#br0" timeOffset="98595.7088">19777 8226 1258,'0'0'304,"0"0"-227,0 0-64,0 0 69,0 0-29,0 0-53,0 0-1,-25 67 1,13-28 7,-4 7 0,-1 3-7,-5 13-77,2-11-118,10-14-194</inkml:trace>
  <inkml:trace contextRef="#ctx0" brushRef="#br0" timeOffset="99342.7106">20238 8088 1051,'0'0'271,"0"0"-189,0 0-38,0 0 53,130 2-36,-69 3-26,9 1-25,2 0-4,-4-1 3,-6 1-9,-7-3-22,-20-2-107,-17-1-154</inkml:trace>
  <inkml:trace contextRef="#ctx0" brushRef="#br0" timeOffset="99701.3799">20542 8112 421,'0'0'683,"0"0"-590,0 0-83,0 0 33,0 0-7,-68 82 15,44-47-18,-1 8-8,-2 3-12,-2 2-3,2-3-4,0-7 13,2-6-9,4-9-10,6-7-22,4-5-20,6-9-1,5-2 43,0-7 89,12-16 60,15-10-36,11-12-23,6-5-56,2-4 20,-6 5 3,-5 9-19,-10 12 47,-11 10 5,-6 9-5,-5 8-39,-2 1-46,3 3-7,-1 21-49,1 8 11,1 12 13,-2 5 7,-3 4 1,0-3 1,3 4-71,-2-11-141,6-17-285</inkml:trace>
  <inkml:trace contextRef="#ctx0" brushRef="#br0" timeOffset="100144.2262">20751 8592 1405,'0'0'381,"0"0"-218,0 0-14,0 0-41,0 0-57,0 0-48,0 0-3,103-64-20,-70 56-50,-2 5-17,-7 3 29,-6 0 17,-10 0-38,-8 9-97,0 5 74,-14 6 63,-10 2 20,-6 2 10,4-1 6,2-3 3,10-6 0,5-6 0,5-3-8,4 0 8,0-1 0,0 4 0,12 0 19,0 1 1,2 5 31,2 1 3,1 4-17,-2 5-23,2 2 13,-4 4-3,-3 1-9,-4-2-3,-4-4-5,-2-1-7,-12-7 14,-15-3-1,-49-8-13,4-3-35,3-3-238</inkml:trace>
  <inkml:trace contextRef="#ctx0" brushRef="#br0" timeOffset="102263.9437">22337 6933 320,'0'0'660,"0"0"-415,0 0-193,0 0 68,15-84 197,-12 67-102,0 3-91,-3 6 39,0 3-16,0 3-69,0 2-78,0 0 0,0 0-26,0 7-42,0 12-125,0 15 97,-3 12 71,-11 10 11,1 7-80,-3 1 0,-1-3-33,-11 1-51,2-15-57,10-20-99</inkml:trace>
  <inkml:trace contextRef="#ctx0" brushRef="#br0" timeOffset="102496.0794">22634 6875 1279,'0'0'600,"0"0"-513,0 0-68,0 0-7,0 0-12,0 0-33,0 0 1,-20 67 32,4-25 2,-5 2-1,0 6-1,2 1 0,2-1-29,7 0-122,1-2-41,0-14-57,5-13-154</inkml:trace>
  <inkml:trace contextRef="#ctx0" brushRef="#br0" timeOffset="102685.0421">22287 6920 1287,'0'0'522,"0"0"-452,0 0-32,0 0-12,0 0-18,161 41-8,-50-18-36,-11 1-219,-30-12-146</inkml:trace>
  <inkml:trace contextRef="#ctx0" brushRef="#br0" timeOffset="102848.7046">22362 7143 993,'0'0'619,"0"0"-517,0 0-13,0 0 66,0 0-86,121 16-69,-35-7-77,-1-4-258</inkml:trace>
  <inkml:trace contextRef="#ctx0" brushRef="#br0" timeOffset="103843.7449">22341 6604 1298,'0'0'345,"0"0"-180,0 0-9,70-72 62,-61 60-47,-3 5-80,-4 3-56,-2 3 26,0 1-61,0 0-36,-2 9-102,-14 32-117,-24 37 108,-10 50 114,0 32 18,9 15 15,19-4 0,7-17 0,-6-8 1,-10-17 9,-4-28-10,4-29-79,-9-16-87,12-26-34,4-11-119</inkml:trace>
  <inkml:trace contextRef="#ctx0" brushRef="#br0" timeOffset="104007.6001">21980 7313 1232,'0'0'306,"0"0"-214,0 0-24,0 0 19,115 6-86,-8 13-2,8-1-2,-21 0-112,-33-11-151</inkml:trace>
  <inkml:trace contextRef="#ctx0" brushRef="#br0" timeOffset="104718.7495">22511 7545 1190,'0'0'389,"0"0"-201,0 0 48,0 0-32,0 0-84,0 0-49,35-93-53,-16 55-11,3-5 6,-1-6-13,0-6 0,-1-2 1,-3 4 0,0 3-1,-5 10-43,-5 11 34,0 12 8,-4 9 1,-1 6-12,-1 2-18,3 3-67,3 16-107,5 12 125,1 8 65,3 10 3,0 1 10,3-2 0,-2-4 1,3-10 5,-3-8-4,-1-6-1,-5-11 1,-4-6 7,3-3-8,7 0 1,6-9-1,12-14-77,5-7-43,1-12 94,-1-4-41,-1-2-98,-7 6-35,-7 8 125,-9 11 75,-10 12 56,-6 10-40,0 1-16,-9 5-55,-12 16 35,-4 3 20,-4 8 0,4-1 1,4-3-1,7-3-1,9-5 1,5-5 0,0-4 0,0-4-45,11-4 45,3-3 13,2 0 62,-1-4-33,2-6 55,-5-1-33,-5 2 61,-1 4 18,-5 2-64,-1 3 26,0 0-49,0 0-56,0 3-28,0 8 2,0 6 7,3 3 18,3-3 1,-1 3-6,1-5-10,4-1-15,21-7-108,-1-2-62,6-5-164</inkml:trace>
  <inkml:trace contextRef="#ctx0" brushRef="#br0" timeOffset="105327.3124">23627 7107 464,'0'0'1043,"0"0"-797,0 0-106,0 0 35,0 0-72,0 0-90,0 0-13,-31-7-127,4 29-10,-6 9 88,-2 6-94,4 2 5,9-3 72,11-7 11,9-7-10,2-7-11,14-8 8,18-7 68,13-6 80,14-20 10,11-13 17,17-24 87,8-19-90,2-20-53,-16 6-49,-29 21 6,-25 25-8,-16 20 30,-4 3 24,-4 6 20,1 4-19,-4 12-5,0 5-50,-12 14-197,-29 32-59,-27 34 192,-12 34 51,5 7 3,22-14 9,29-34-8,19-28 8,5-13 1,0 0-1,2-1-10,12-1-43,5-10-3,4-11 47,7-9 10,4 0 49,5-18-15,-2-7-34,-4-2 0,-6 1 152,-10 7-57,-6 5-18,-6 6-1,-4 5-20,-1 3-53,1 0-3,-1 2-44,4 11-20,-2 6 43,2 4 20,-1 0-36,4 1-20,10 0-58,-1-8-51,4-7-224</inkml:trace>
  <inkml:trace contextRef="#ctx0" brushRef="#br0" timeOffset="105480.6913">24322 7074 514,'0'0'1020,"0"0"-831,0 0-125,0 0-27,0 0-37,0 0-370,0 0-256</inkml:trace>
  <inkml:trace contextRef="#ctx0" brushRef="#br0" timeOffset="106155.354">24502 7333 1298,'0'0'270,"0"0"-195,0 0 9,0 0 16,0 0-93,-89-18-7,50 31-28,-1 9-14,1 5 13,8 3-18,7-2-14,8-2-18,14-3 24,2-6-5,10-6-60,17-6 107,11-5 13,4-3 1,1-16 28,-3-9 23,-6-3-26,-5-5-26,-6-1-18,-7 2 18,-8 2 11,-6 8 40,-2 5-18,-5 8-25,-11 6-8,-6 6-11,-2 3 3,1 14-37,2 3 0,9 3-69,5-2 60,7-2 28,0-1 9,15-4-61,10-1 55,10-3 10,5-5 13,8-2-11,-3-3 11,-4 0 0,-10 0 52,-11 0 30,-10 0 12,-7 0-23,-3 0-37,0 0-34,-3 2-26,-9 13 7,-3 5-3,-2 3 21,0 3 1,1 1-1,8-2 1,5-3 0,3-3 2,3 0 4,14-5 7,13-3-12,8-5 1,5-5-2,4-1 20,-7 0 11,-9-7 59,-10 1 55,-12 4 11,-7 0-40,-2 2-52,0 0-64,1 2-30,1 20-166,1 0-8,0-2-131</inkml:trace>
  <inkml:trace contextRef="#ctx0" brushRef="#br0" timeOffset="107211.7192">23355 7890 975,'0'0'370,"0"0"-168,0 0-96,66-71 77,-57 52-19,-4 2-75,-5 6-34,0 3-30,0 4-2,0 4-21,-13 0-2,-24 1-94,-10 15-57,-14 9 80,-5 6-14,15 0-58,6 0 40,15-6 19,14-6 34,10-9 17,6-6-3,2-4 18,20 0 18,14-13 125,11-10-77,7-8 4,-3-2-14,-5-1-9,-15 5 9,-14 8 73,-8 10 2,-9 5-14,0 3-53,0 3-46,0 0-28,0 0 6,-9 0-23,-2 3-26,-3 6 39,0 7-32,6-3-91,8 0 36,7-2-20,40-6 81,37-5 56,38-12-5,18-20-26,-2-6 33,-34 0 21,-38 7 9,-29 3-12,-19 8 32,-9-4 68,-3 7 100,-5 0-35,-1 8-77,0 4-60,-1 5-25,-11 0-21,-13 17-44,-25 29-25,-24 34 41,-16 33-11,2 15-78,18-3-6,19-22-28,25-37-72,11-25-65</inkml:trace>
  <inkml:trace contextRef="#ctx0" brushRef="#br0" timeOffset="107369.8387">23596 8025 1644,'0'0'317,"0"0"-240,0 0-25,0 0 89,0 0-141,82-7-20,-9 24-107,-11-2-43,-11-2-312</inkml:trace>
  <inkml:trace contextRef="#ctx0" brushRef="#br0" timeOffset="108382.8458">22870 8436 1874,'0'0'234,"0"0"-234,0 0-23,0 0 23,-5-91 15,-6 74-15,-3 9-36,-9 6 11,-11 2 13,-8 18 3,-12 15-2,-2 6-5,-1 4-64,9 1 2,10-8 34,18-6-29,20-10 6,28-11-31,53-9 98,44-22-2,20-18-34,4-11 36,-10-14 10,-27-5 133,-24 5-143,-32 12-51,-30 19 39,-23 15 12,-3 4 183,0 2-69,0 3-47,-11 9-34,-14 1-33,-18 14-17,-20 27 3,-18 29-7,7 1-18,13-4-33,22-6 0,24-23 14,11 1 11,4 0 14,11-8-23,25-7 56,24-5 3,34-9 3,22-10 0,-7 0 3,-22-13-9,-35-4 0,-24-2 0,-4-3-51,-8-1 36,-6-1 15,-10 4 50,-7 5-50,-16 6-18,-10 4 12,-5 5 6,0 5-19,-3 12-42,3 6-32,8 0-85,12 2-20,8-6-5,10-5-61,11-7-114,13-5 378,2-2 23,-1 0 262,0-4 12,-2-7-91,-4 1-51,-3 1-51,-6 4 67,-4 2-62,-4 3-59,0 0-35,-2 0-15,1 6-25,4 9 1,-1 2 24,5 3 6,1 1-6,6 0 1,2-4 8,10-3-9,7-6 8,12-8-6,8 0 21,3-19-21,0-10 15,-4-12 59,1-16 22,-2-26-21,-6-20-24,-11 7 10,-17 21 7,-13 28-19,-6 29 81,0 4 7,0 4-18,0 3-78,0 7-43,0 2-15,-17 35-103,-21 42-54,-15 33 132,-2 14 28,8-3-82,17-36-14,20-29 27,6-10-49,4-18-123,0-14-522</inkml:trace>
  <inkml:trace contextRef="#ctx0" brushRef="#br0" timeOffset="108552.3208">23845 8518 1580,'0'0'279,"0"0"-213,0 0 0,0 0-66,0 0-15,127 38-66,-47-18-179,-1-2-433</inkml:trace>
  <inkml:trace contextRef="#ctx0" brushRef="#br0" timeOffset="108760.7857">24529 8584 1249,'0'0'312,"0"0"-200,0 0 78,0 0-64,-88-44-72,45 44-46,-10 10-8,-7 15-26,3 7-47,4 5-27,18 1-60,19-4-24,22-4-13,21-8-75,5-12-608</inkml:trace>
  <inkml:trace contextRef="#ctx0" brushRef="#br0" timeOffset="108910.3268">24450 8702 910,'0'0'256,"0"0"-59,0 0 63,0 0-55,0 0-77,0 0-43,0 0-32,19-14-34,-14 28-19,4 8 0,7 7 1,1 5-1,8 14-2,-4-9-87,-9-10-221</inkml:trace>
  <inkml:trace contextRef="#ctx0" brushRef="#br0" timeOffset="109292.8594">22996 9300 1572,'0'0'334,"0"0"-240,0 0-15,0 0-14,69-106-17,-53 72-31,-1-2-17,-6 6-8,-6 5 8,-3 7 0,0 6-13,-3 7 3,-13 5-18,-10 11-2,-14 29-11,-14 40 20,-8 41 2,2 19-26,15 1 13,13-15 14,10-33 1,6-18-1,3-22 8,3-17 10,-1-13 0,-6 1-64,-24-10-134,3-4-90,2-10-375</inkml:trace>
  <inkml:trace contextRef="#ctx0" brushRef="#br0" timeOffset="109412.1">22523 9699 1498,'0'0'0,"0"0"-35,0 0-17,108 12 51,-58-2-173</inkml:trace>
  <inkml:trace contextRef="#ctx0" brushRef="#br0" timeOffset="109966.2556">23151 9714 1341,'0'0'346,"0"0"-251,0 0-32,0 0 110,0 0-19,0 0-101,0 0-36,-4-13-17,4 6-9,0-5-63,1-5-55,14-4-60,3-1 45,4-2 29,2 0 1,-4 4 13,-7 6 99,-7 6 90,-5 5 41,-1 3-25,0 0-43,0 0-63,0 6-10,0 10-18,-1 7 27,-1 4 1,1 1 0,-1-1 7,2-4-6,0-5 0,0-1-1,9-3 1,12-2-1,10-5-55,10-5-22,8-2 13,2-9 27,3-12 37,-5-4 8,-7-1-8,-11 4 10,-12 7 74,-10 5 28,-7 6-34,-2 2-20,0 2-36,-2 3-22,-8 13-31,-3 9 18,-4 7 8,1 6 4,2-1 1,5-3 0,6-6-2,3-5 1,14-6-43,14-9-51,8-8-1,13 0 43,13-25-15,-11-5-183,-9-2-31</inkml:trace>
  <inkml:trace contextRef="#ctx0" brushRef="#br0" timeOffset="110702.3228">23867 9657 643,'0'0'346,"0"0"-226,0 0-71,-107 0-7,70 13 6,7 2-22,3-1-17,10-1-8,7-2 0,10-6-1,0-4-67,18-1 12,18 0 40,16-3-15,6-11-45,3-2 52,-3-4-61,-13 0-1,-12 1-38,-15 6 123,-12 3 147,-6 6 44,0 4-109,0 0-82,-11 9-9,-4 11 9,-2 6 1,0 5 0,1-1 0,7-4 2,3-4 3,6-3-6,0-6 1,0-6 0,0-5 33,4-2 39,3 0 18,8 0-37,2-12-18,5-2 25,2-3-23,3-5-18,-1 1-8,0-1-12,-3 2-18,-3 6-27,-6 4 3,-5 7 23,-5 3-110,-2 1-56,-2 15 66,0 4 99,0 7 20,-8 1 17,-3 2 2,0 1-4,-1-3 14,3-3-11,2-3-5,4-5 8,1-5-13,2-7 5,0-2-7,0-1 7,0-2 10,0 0 8,0 0 40,3 0 17,11-8-60,10-8-28,5-6-64,9-3 54,6-3-71,-1-4-148,4 1-47,-8 1 204,-8 6 56,-9 6 16,-11 7 228,-7 6-7,-2 5-102,-2 0-89,0 14-18,0 11 73,0 8 0,0 7-39,0 3-10,0 0-9,0-1 9,-3 1-13,-6 8-2,1-8-21,1-15-152</inkml:trace>
  <inkml:trace contextRef="#ctx0" brushRef="#br0" timeOffset="111723.9325">22538 10437 584,'0'0'119,"0"0"-85,0 0 92,0 0 45,0 0-1,0 0-16,0 0 35,2 23 26,8-36-19,9-6-42,13-6-98,8-6-31,12 1-25,2 4-40,-1 7-44,-8 13 42,-10 6 31,-10 1-2,-7 18-8,-8 12 20,-3 7-1,-5 7 1,-2 3-1,0 1 1,-13-6 1,-2-6-1,5-10-5,0-9-3,6-10-6,0-6 14,4-2 1,0 0 13,0-6-13,14-13-32,10-7-21,11-5-14,4-2-176,-2 2 89,-6 10 133,-8 7 21,-13 8 47,-4 6-11,-6 0 3,0 6-4,0 15 19,0 7-31,0 6 12,0 6-27,-2-1 13,-5-1-6,1-3-5,3-5-4,0-7 4,3-8-4,0-6 1,0-8-6,3-1 10,16-1-10,13-16-2,14-8-44,11-10-47,8-2 21,0-2-38,-7 4-101,-11 7 178,-12 7 32,-16 12 120,-12 3-10,-5 6-15,-2 0-33,0 0-44,0 13-18,-2 6-1,-4 5 1,-3 2 0,1 3 1,-1-5 0,1-2 6,1-4-7,2-2 1,1-2-1,1 1 2,0-3-1,0 2 0,1-3 0,2 1 1,0-3-2,0 1 2,0 0-2,11-1 3,0-2-2,6-4 0,2-3 25,3 0 16,4-7 20,6-13-32,0-7-22,-2-8-8,-7-5-9,-8-7-102,-10 1 88,-5 0 23,-8 3 77,-15 6-27,-7 8-1,-7 13-6,-6 12-33,-3 4-10,-10 39-67,12 2-98,19-2-215</inkml:trace>
  <inkml:trace contextRef="#ctx0" brushRef="#br0" timeOffset="112564.8867">24163 10696 560,'0'0'827,"0"0"-731,0 0-38,0 0 121,-41-79-81,10 59-38,-8 5-50,-12 12-10,-6 3 7,-5 14-7,-1 16-16,7 7-32,9 2-75,17-1 33,17-7-15,13-6-18,10-11 120,20-9 3,8-5 43,7-10 40,4-14 83,0-10-36,5-9-1,5-15-72,-6-3-16,-6-2-41,-10 0-2,-14 18 2,-7 3 61,-8 16 9,-5 11-12,-3 11-23,0 4-35,0 0-5,-5 18-37,-21 26 3,-18 34 29,-1 0 10,2-6-1,10-10-58,18-20 25,2 1 34,7 1 0,6-7 0,2-8 0,16-6 6,7-6-6,6-5-1,9-7 1,7-5 0,8-9-1,5-16-77,-4-4-99,-9-2 22,-17 2 97,-13 6 58,-14 5 22,-3 6 40,-4 7-51,-14 5-11,-6 0-18,-10 17-2,-1 9 9,0 8 0,3 6 10,10-3 0,10-5-10,8-7-30,4-8-17,10-10 58,15-7 3,8 0 40,7-14 11,6-10-20,5-9 90,0-7-82,0-9-42,-1-6-175,-8-4 63,-12 3 73,-9 5 39,-14 12 78,-5 12 129,-2 11-34,0 12-77,0 4-71,-3 7-25,-18 27-36,-18 29 14,-13 26 22,5-1 8,13-17-8,21-24-45,13-18-45,3 0-9,45 0-53,-5-3-78,5-16-542</inkml:trace>
  <inkml:trace contextRef="#ctx0" brushRef="#br0" timeOffset="112876.0538">24849 11040 1820,'0'0'558,"0"0"-502,0 0-45,0 0-10,0 0-1,0 0-22,0 0 0,-11 74 16,4-31 6,-4 11 1,-5 7-1,-29 21-55,3-18-215,4-17-617</inkml:trace>
  <inkml:trace contextRef="#ctx0" brushRef="#br0" timeOffset="117009.1043">14461 10460 355,'0'0'1170,"0"0"-852,0 0-182,0 0-28,0 0 19,0 0-18,-19-5-64,19 5-36,0 0-9,13 0-39,29-2-35,43-4 6,6-4 24,-6 3-59,-15-3 2,-37 7-70,-8 0-20,-7 0 60,-11 3 70,-7 0 61,0 0 26,0 0 21,0 0 8,0 0-23,-7 2-22,-3 12-10,-8 11 0,-11 13 4,-5 11 2,-2 5-4,4 0 6,5-8-2,7-9-5,7-6-1,5-12 1,5-6-1,3-10-23,0-3 23,0 0 0,2-16 118,12-10-102,4-7 2,2-2 2,0 4 23,-4 8 37,-7 10-27,-4 6-6,-1 6-38,-1 1-9,0 0-12,7 4-13,2 10-7,6 8-5,7 16-84,-5-4-83,1-8-527</inkml:trace>
  <inkml:trace contextRef="#ctx0" brushRef="#br0" timeOffset="117289.3551">15216 10726 1393,'0'0'490,"0"0"-421,0 0-53,0 0 28,0 0-35,0 0-9,0 0-8,14 49 7,-10-22 0,-4 3-1,0-1-9,0-2-44,1-4 29,2-3 25,8-7-17,2-4 12,11-7 6,7-2 1,11-3 33,9-14 11,5-8-15,22-20-30,-16 6-150,-17 2-548</inkml:trace>
  <inkml:trace contextRef="#ctx0" brushRef="#br0" timeOffset="117537.7052">13900 11050 793,'0'0'1294,"0"0"-1095,0 0-159,142-17-16,64-5 16,76-5-2,65-2 5,29 7-13,-1 6 1,15 4-25,-6 6 2,-41 6-8,-63 0 0,-71 11-70,-65-2-102,-60-2-129,-34-7-261</inkml:trace>
  <inkml:trace contextRef="#ctx0" brushRef="#br0" timeOffset="118130.1061">14097 11414 869,'0'0'267,"0"0"-115,0 0-18,0 0 24,0 0-15,0 0-60,0 0-27,-1 1-20,10-1-24,8 0-12,6 0-39,7 0-98,5 0-6,4 0-8,0-4-42,-3 0-26,-6-2 8,-9 2-37,-11 1-20,-4 1 268,-6-1 277,0 0-85,-6-2-132,-1 3-60</inkml:trace>
  <inkml:trace contextRef="#ctx0" brushRef="#br0" timeOffset="118686.8276">14376 11465 573,'0'0'670,"0"0"-448,0 0-20,0 0-1,0 0 9,0 0-41,0 0-66,-7 2-61,7-2-23,0 0-19,0 0-5,0 0-64,0 0-38,0 0-37,0 0 16,0 0-2,0 0-22,-2 0 31,-1 1 59,-3 2 30,-1 1 22,2 1 10,1-5 0,2 3 1,2-3 8,0 2 29,21 2 26,27 4-13,46 1 11,58-4 1,42-5-22,24-1-18,10-12 52,-6-4-9,-4 2-34,-23 3-17,-34 3 4,-52 4 5,-43 2 13,-32 3-24,-17 0-13,-8 0-5,-8-1-19,-1-1-31,-21-3 30,-17 2-119,-27 0-31,10 0-4,9 2-330</inkml:trace>
  <inkml:trace contextRef="#ctx0" brushRef="#br0" timeOffset="119290.4533">14782 11337 803,'0'0'160,"88"-26"-103,-36 11-13,0 1 13,-13 1 5,-13 6-37,-12 2 4,-8 3 31,-6 2 67,0 0 2,-20 0-23,-10 0-80,-10 0-24,-11 5-2,-9 7-1,-1 3 1,4 2 0,4 0 0,14 0 0,10-1 0,14 1 0,14 0-31,1 0 4,19 3 9,13-3 5,9-3 13,4-2 12,3-4-1,-3-1 11,-5 3-9,-9 0-13,-11 6-14,-13 5 4,-7 8 10,-10 10 3,-22 8-2,-11 8 4,-8-2 9,1-2-2,5-2-12,6-8 9,13-8-9,12-4 0,12-6-1,2-5-19,24-3 20,16-3 1,25-5 18,36-6 0,32-1 14,7-10-11,-6-10 3,-27-2-25,-46 7-163,-20-4-348</inkml:trace>
  <inkml:trace contextRef="#ctx0" brushRef="#br0" timeOffset="119494.0128">15541 11425 1395,'0'0'308,"0"0"-210,0 0-76,101-22 6,-47 9 4,5-1-32,8-7-59,-14 5-174,-17 1-377</inkml:trace>
  <inkml:trace contextRef="#ctx0" brushRef="#br0" timeOffset="119811.1554">15720 11454 1134,'0'0'146,"0"0"-110,0 0 56,-21 103 5,13-70 5,1 3-34,0-2-33,-1-4-17,0-4-4,1-7-3,3-8-9,1-6 1,3-5 3,0 0-6,1-5 10,20-18-10,9-10-80,9-3-42,0 3 122,-6 8 4,-8 11 15,-7 10-12,-9 4-5,1 0 55,0 11 2,4 5 7,2 8-44,4 4 6,1 4-24,1 4 2,15 10-12,-7-7-71,1-10-258</inkml:trace>
  <inkml:trace contextRef="#ctx0" brushRef="#br0" timeOffset="120508.9047">17526 11893 773,'0'0'225,"0"0"-118,0 0-88,0 0 61,0 0 20,0 0-35,0 0 9,-49-44 36,46 41 14,2 3 22,1-2-64,0 2-45,0 0-27,14 0-10,34 0-52,52 0 43,50 0-1,22 0 10,-2-4-21,-28-3 20,-39 2 0,-34 2-78,-28 0-294</inkml:trace>
  <inkml:trace contextRef="#ctx0" brushRef="#br0" timeOffset="120924.6279">18456 11608 846,'0'0'667,"0"0"-569,0 0-71,0 0 32,0 0 0,0 0-59,0 0-40,28 25 31,0-7 9,9 3-32,2 0-3,0-4-28,-4-1 31,-9 1-1,-10 1 12,-9 4 20,-7 3-15,-8 3 16,-13 2 12,-2-2 12,-1-1 10,1-5-11,4-5-13,3-2 13,5-7-5,3-4-17,2-4 20,-1 0 87,0-14-38,-1-9-38,1-11-3,1-5 30,6-9-50,0-16-9,35-36-52,0 13-193,4 1-508</inkml:trace>
  <inkml:trace contextRef="#ctx0" brushRef="#br0" timeOffset="121240.7755">19756 11817 645,'0'0'55,"0"0"-55,-82-16-75,54 12-38,5-1-151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09:47:31.8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18630 6237 456,'0'0'274,"0"0"-190,0 0-55,0 0 73,0 0 8,0 0 25,-42-30-79,41 30-18,1 0-2,0 0-34,0 0 12,0 0-2,0 0-12,0 0 0,0 0 0,15 0-13,40 10-2,58 11 14,53 7 1,8 2-14,-34-9-56,-57-10-147</inkml:trace>
  <inkml:trace contextRef="#ctx0" brushRef="#br0" timeOffset="150.1421">18649 6520 927,'0'0'483,"208"-8"-455,-55 4-28,28-1-329</inkml:trace>
  <inkml:trace contextRef="#ctx0" brushRef="#br0" timeOffset="5121.3113">7789 13659 586,'0'0'213,"0"0"-138,0 0-51,0 0-4,0 0 106,0 0-6,0 11-39,0-11-24,0 0-4,0 0 43,0 0-9,0 0-24,0 0-47,0 0-7,0 0 10,0 0-19,0 0-15,0 0-133,0 1-255</inkml:trace>
  <inkml:trace contextRef="#ctx0" brushRef="#br0" timeOffset="7584.6841">19361 11361 715,'0'0'109,"0"0"-62,0 0-28,0 0-10,0 0 11,0 0-4,0 0-5,-1 0 5,1 0 15,-2 0-23,2 0 73,0 0 5,0 0-34,0 0-19,0 0 35,0 0 54,0 0 3,0 0-3,0 0-52,0 0-7,0 0 7,0-2-18,0 1-14,0-1-16,0 2 23,0 0-14,0 0-19,0 0 24,0 0-16,0 0 8,0 0-10,0 0-17,0 0-2,0 0-21,0 8 1,0 6 3,9 8 9,10 9 9,5 7 0,6 0-6,6-2-10,6-3 1,22-3-1,24-4 3,33-16-15,13-10-30,-1-24 58,-12-26 14,-14-14 2,-6-10-3,-5-6-13,-7-2 0,-17 12 6,-20 18-6,-10 16-79,-11 13-76,6 1-89,-5 6-24,-9 4-580</inkml:trace>
  <inkml:trace contextRef="#ctx0" brushRef="#br0" timeOffset="7880.4557">20329 11314 1247,'0'0'255,"0"0"-187,0 0-37,0 0 55,0 0 0,0 0-66,-22 87-5,-1-15-9,-2 24-5,5-3 16,15-18-10,5-22-1,22-21-6,32 7-18,46 0-26,59-17-4,35-21 4,28-19 15,-1-37 7,-64 6-48,-30-6-465</inkml:trace>
  <inkml:trace contextRef="#ctx0" brushRef="#br0" timeOffset="10894.6585">19123 13640 929,'0'0'237,"0"0"-153,0 0 10,0 0 79,0 0-35,0 0-84,0 0-54,20-6-134,-14-2-90</inkml:trace>
  <inkml:trace contextRef="#ctx0" brushRef="#br0" timeOffset="12682.3641">18448 10087 380,'0'0'114,"0"0"56,13-76-102,13 40-40,13 0 3,7 2-5,8 4 2,16 4 60,-2 9-6,1 3-47,-6 4 11,-21 6 31,-6 1 8,-17 1-38,-12 2 12,-5 0 9,-2 0 17,0 0-48,0 0-21,0 0-16,-2 0-8,-4 0 7,-4 0 1,-13 1-1,-10 5-4,-14-2 4,-10 1-5,3-3-2,4-2 7,9 0 1,11 0-2,10 0 2,8 0 0,6 0-5,3 0 5,3 0 7,0 0-6,0 0 5,0 0-6,0 0-1,0 11-22,0 8 3,0 15 20,4 10 19,-4 23-3,0 20-9,-21 27 14,-9 11 5,-4 4 0,0-6-7,13-17-10,9-9 18,6-24-3,6-18-10,0-18-14,6-11 16,8 2-15,5-6 9,18-4-1,26-13 16,52-5-16,44-36-9,-16-3-262,-19-4-829</inkml:trace>
  <inkml:trace contextRef="#ctx0" brushRef="#br0" timeOffset="13028.9812">20139 9811 1677,'0'0'271,"0"0"-175,0 0-77,0 0 11,85-25-15,1 21-15,27 4-6,-7 0-15,-30 3-5,-31 5 5,-30 2 20,-1 5 1,-2 8-42,-4 12 7,-8 25 35,-14 28 4,-32 40-2,-13 30-2,-8 8 12,2 1-11,22-20 15,16-19-14,16-32-2,11-30 13,-8-15-13,-1-25-136,-13-12-245</inkml:trace>
  <inkml:trace contextRef="#ctx0" brushRef="#br0" timeOffset="13481.29">13521 11833 709,'0'0'0,"-91"-28"-116</inkml:trace>
  <inkml:trace contextRef="#ctx0" brushRef="#br0" timeOffset="13547.1142">12807 11754 3,'0'0'0</inkml:trace>
  <inkml:trace contextRef="#ctx0" brushRef="#br0" timeOffset="14449.216">12310 11615 1031,'0'0'255,"0"0"-149,0 0-48,0 0 83,0 0 37,0 0-61,0 0-60,0 3-26,0-3-15,0 0 6,0 0-21,0 0 0,0 0 0,0 0 0,0 3 0,0-3 0,0 0 1,0 0-2,0 0 9,0 0-8,0 1 4,0-1-5,0 0-6,0 1 6,0-1-1,0 0-7,0 0 7,18 0-13,32 0 13,66 0 1,76-11 11,57-12 9,20-1 25,-16 2-33,-57 5 7,-53 10-4,-52 2 4,-41 5-3,-23 0-15,-3 0-1,-4 0-11,-7 0 10,-6 0-1,-7 0 2,0 0 6,0 0 11,0 0-8,0 0 77,0 0-29,0 0-15,0 0-18,0 0-24,0 0 5,0 0-5,0 0-2,0 0-5,0 0-1,0 0 2,0 0-7,0 0-6,0 0 7,0 0 5,0 0 1,0 0 4,0 0-22,0 0 4,0 0 6,0 0 3,0 0 3,0 0 8,0 0-1,0 0-5,0 0 6,0 0 0,0 0 1,0 0 1,0 0-2,0 0 1,0 0-1,0 0 0,0 0 1,0 0 0,0 0 0,0 0-1,0 0-1,0 0 0,0 0 1,0 0-84,0 0-43,0 3-30,-5 0-55,-16 8-67,-2-2-35,-3 2-341</inkml:trace>
  <inkml:trace contextRef="#ctx0" brushRef="#br0" timeOffset="15215.8477">6317 10871 818,'0'0'274,"0"0"-132,0 0-46,0 0 4,0 0 18,0 0-27,0 0-32,-7 0-33,7 0-16,0 0-10,0 0 0,0 0-1,0 1 0,1 2-21,17 2 21,8 4-1,14-1-9,24 4 11,27-3 14,31-7-5,18-2 3,2 0 5,-15-14 21,-41 5-20,-26 1 5,-30 4 24,-20 2-19,-4 1-15,-1 1-13,-2 0 2,-3 0-2,-5 0-76,-12 1-229,-6 7-328</inkml:trace>
  <inkml:trace contextRef="#ctx0" brushRef="#br0" timeOffset="16357.7992">6702 10165 803,'0'0'371,"0"0"-248,0 0-67,0 0-4,0 0 3,0 0 16,0 0-14,3-47-31,-3 44-23,0 3-3,0 0 40,0 0-11,-4 0 7,-10 0-35,-11 0-1,-14 0-16,-12 0 2,-7 7 2,-3 3-5,6 2 11,7 1 6,11-4 5,8 1-4,13-5-1,7-3 0,3 0-6,6-1-7,0-1-12,0 0 2,0 0 21,0 2-12,2 0 8,2-2 12,-3 3-6,2-1 1,-1 4-1,4 5-4,0 10 4,4 23 0,-2 40 1,4 45 0,-2 21 25,-2 9-3,10-14 27,2-21-26,9-7-13,4-8-4,-4-22 22,-2-23 2,-8-24-14,-3-15-11,-2-5 6,0-7-12,-2-3 2,4-10 12,17-17 92,31-39-33,5-5-50,4 0-23,-7 3-43,-13 20-10,8-1 9,41-5-120,-17 11-12,-9 8-220</inkml:trace>
  <inkml:trace contextRef="#ctx0" brushRef="#br0" timeOffset="16844.0332">7512 9875 1617,'0'0'188,"0"0"-131,0 0-33,0 0-11,0 0 9,0 0-22,0 0-43,12-14 11,43 9 25,30-7 7,4 0 17,-7-3-5,-16 1 3,-29 7-14,-4 0-1,-6 4 0,-14 2-3,-5 1-19,-5 0-27,0 11 3,0 8 40,3 10-1,1 12 2,7 21 5,4 27 9,9 31-9,1 21 10,5 9-10,-3 3 0,-9-4 1,-5 5 18,-16 2-19,-3-5 1,-28-7-1,-16-11 29,-20-12-16,-21-13 3,-19-17-16,19-29-80,10-27-245</inkml:trace>
  <inkml:trace contextRef="#ctx0" brushRef="#br0" timeOffset="17420.5126">6769 10389 766,'0'0'120,"0"0"-19,0 0-21,0 0-9,0 0 33,0 0-33,0 0-26,-16-28 1,16 28 9,0 0-12,0 0-30,0 0-12,0 0 1,0 0-2,0 8 0,0 29-32,0-1-87,0-5-191</inkml:trace>
  <inkml:trace contextRef="#ctx0" brushRef="#br0" timeOffset="17662.8654">6782 10548 932,'0'0'399,"0"0"-270,0 0-81,0 0 83,0 0 62,0 0-67,0 0-52,2 0-52,1 5-22,8 7 0,5 8-1,6 10-5,9 12 6,19 21 7,29 27-6,33 25-1,23 3-124,-23-27-181,-24-33-316</inkml:trace>
  <inkml:trace contextRef="#ctx0" brushRef="#br0" timeOffset="18284.7508">7567 10135 895,'0'0'381,"0"0"-103,0 0-25,0 0-30,0 0-18,0 0-85,0 0-80,0 0-38,0 0-2,0 0-120,17 4-182,5 3-274,2-4-13</inkml:trace>
  <inkml:trace contextRef="#ctx0" brushRef="#br0" timeOffset="18564.1384">6961 11422 1347,'0'0'263,"0"0"-170,0 0-64,0 0 0,0 0-10,0 0-19,0 0-16,45-51-211,-36 51-117,0-4-840</inkml:trace>
  <inkml:trace contextRef="#ctx0" brushRef="#br0" timeOffset="18745.6523">8403 10743 2013,'0'0'265,"0"0"-214,0 0-51,0 0-47,-96 25-104,44 9-187,4-3-343</inkml:trace>
  <inkml:trace contextRef="#ctx0" brushRef="#br0" timeOffset="19784.4763">11906 10899 642,'0'0'231,"0"0"-99,0 0-38,0 0-61,89-57 31,-64 37-8,1 1-27,0 4-27,4 1 8,7 2-10,-4 6-126,-8-1-208</inkml:trace>
  <inkml:trace contextRef="#ctx0" brushRef="#br0" timeOffset="20319.8711">12433 10668 986,'0'0'306,"0"0"-84,0 0-115,0 0-50,0 0-26,0 0-19,0 0-12,9-16-17,-18 16-53,-15 3 41,-16 7 28,-11 2-6,-7 1 6,-6-2 0,-4-1 1,3-3 2,2-2 11,10-2 20,13-3 5,15 1-3,12-1 7,7 0-15,6 0-14,0 0 3,0 0-16,0 0 1,0 0-2,0 0 1,0 0 0,0 0 6,0 3 10,0 4-10,1 12-5,4 22 6,-5 37-6,0 44-1,-17 24 2,-3 12 5,4 2 11,13-20-5,3-4-7,13-15 4,12-35 3,-1-25-11,0-27-2,4-18 1,26-7 0,40-9 0,55-36 17,25-20-18,-2-15-73,-49 14-190,-49 14-655</inkml:trace>
  <inkml:trace contextRef="#ctx0" brushRef="#br0" timeOffset="20783.6833">14119 10453 1162,'0'0'228,"0"0"-172,0 0-34,0 0-7,0 0-15,0 0-19,0 0 3,35 23 16,-10-9 4,9 1 51,5-1-10,5 2-11,5 2-33,-3 5 15,-6 7-16,-8 7-1,-10 21-14,-16 31 4,-6 35-2,-15 19 13,-12 7 0,3-3 1,2-12 20,7-6-9,5-5 4,5-16-6,-1-16 0,-3-20-9,-6-20 1,-10-13-1,-71 11-1,7-9-173,-13-7-137</inkml:trace>
  <inkml:trace contextRef="#ctx0" brushRef="#br0" timeOffset="21380.1308">12151 13293 468,'0'0'210,"0"0"-110,0 0-60,0 0-24,0 0-4,0 0-12,0 0-5,-23-3 5,23 0 15,-3-4 55,-4 2-43,-4 1 1,-8-1-28,-6 0-13,-29 1-32,9 1-23,-2 0-91</inkml:trace>
  <inkml:trace contextRef="#ctx0" brushRef="#br0" timeOffset="22134.0961">11514 13089 772,'0'0'0,"0"0"-5,0 0-253,0 0 50,0 0 208,0 0 162,0 0 82,-65-48-67,51 41-54,2-1-49,-6-1-5,-2 1-37,-2-1 9,0-1-5,1 3 36,4 2-2,6 0-5,5 4-10,3 1-23,3 0-16,0 0-15,0 0-1,0 0 0,0 0-17,12 0-3,15 0 20,29 3 11,42 0 2,46-3-1,32 0 17,19-10 7,11-4 7,1 4-14,17-3-29,15 2 8,2-1-3,-11 5-3,-23 6-2,-29 1 1,-37 0-1,-36 5 7,-41 3-7,-28-3-34,-21-1-75,-3 2-3,-5-1 28,-2-2 29,-5-2-3,0 1 46,0-2 12,0 0 7,0 0-1,0 2-6,3 1-9,7 0-8,2 1-16,6-1-9,1 2 10,4-1-22,-1-2-29,-4 1 28,0-3 26,-8 0 29,-1 0 7,-7 0 39,-2 0-13,0 0 37,0 0 35,0 0-10,0 0 2,-2 0-25,-2 0-30,4 0-30,0 0 14,0 0-4,0 0-16,0 0 11,0 0 24,0 0 13,0 0-25,0 0-16,0 0-13,0 0-37,15 0-136,0 0-81,4 0-380</inkml:trace>
  <inkml:trace contextRef="#ctx0" brushRef="#br0" timeOffset="22327.5766">14486 12920 1290,'0'0'327,"0"0"-199,0 0-88,0 0-21,0 0-8,0 0-11,0 0-159,0 11-225,0-6-490</inkml:trace>
  <inkml:trace contextRef="#ctx0" brushRef="#br0" timeOffset="22496.1255">14486 12920 719,'-113'27'758,"112"-27"-557,-1-2-96,1 1-10,1-1-25,0 1-51,0 1-19,0 0-130,1 0-168,2 0-189</inkml:trace>
  <inkml:trace contextRef="#ctx0" brushRef="#br0" timeOffset="23451.639">12968 13900 477,'0'0'121,"0"0"-74,0 0-11,0 0 13,92 8 19,-72-19-5,-2-3 64,-3-1-49,-3-2-5,-6-1-18,-5 1-55,-1-1-8,-7 5-152,-7 2-200</inkml:trace>
  <inkml:trace contextRef="#ctx0" brushRef="#br0" timeOffset="24465.9174">13979 11747 740,'0'0'89,"0"0"-64,0 0-25,0 0 12,0 0-6,0 0 15,0 0-8,0-10-11,0 10-1,0-1 44,0 0 47,0-5 8,0-4-13,0-7-70,0-4-5,0-6 11,0-2-10,-4-3-3,-8 3 18,-1 2 25,-8 7-14,-6 3-27,-7 7-5,-10 10-6,-8 10-1,-12 33 0,7 6 0,5 11-1,9 7 1,19-11 5,9 2-1,15-8-4,0-12-13,20-7-4,11-10 17,10-10 23,9-9 31,14-2-15,3-22-6,0-12-15,-7-16 2,-10-19-4,-20-20-14,-16 6 20,-14 8-21,-9 15 24,-30 24 71,-76 16-96,5 6-45,-10 14-214</inkml:trace>
  <inkml:trace contextRef="#ctx0" brushRef="#br0" timeOffset="25312.8778">12070 10747 1122,'0'0'265,"0"0"-207,0 0-35,0 0-22,0 0 42,0 0-16,0 0-14,5 20-12,12-8-1,16 9 0,33 15 50,53 14 41,70 22 15,37 12-55,5 0 1,-30-6-17,-69-19-13,-47-14-22,-38 8-15,-30-14-358,-11-6-362</inkml:trace>
  <inkml:trace contextRef="#ctx0" brushRef="#br0" timeOffset="25977.7772">14042 11434 871,'0'0'279,"0"0"-92,0 0 17,0 0-38,0 0-97,0 0-42,-89-66-27,41 69-1,-15 22-8,-5 13 7,0 11-19,3 7 15,7 3-5,10 3 11,11 0 0,7-1 0,9 2-1,12 0-8,9 1 7,3 0-8,24-5-2,12-7 5,22-4 7,31-14-2,28-24 2,5-10 0,-18-33 40,-31-9 9,-19-22-19,-14-26-4,-18-16-26,-19-22-34,-23 8-77,-40 17 91,-21 13 20,-29 26 67,-29 31-7,-31 18-60,31 15-241,22-1-629</inkml:trace>
  <inkml:trace contextRef="#ctx0" brushRef="#br0" timeOffset="27408.9496">14112 11994 1450,'0'0'307,"0"0"-183,0 0-86,0 0-20,0 0-18,0 0-102,-9 25-255,-9-10-396</inkml:trace>
  <inkml:trace contextRef="#ctx0" brushRef="#br0" timeOffset="27576.5054">14112 11994 1543,'-47'54'271,"47"-54"-181,0 0-43,0 0 40,0 0-54,0 0-33,2 0-115,-2 3-757</inkml:trace>
  <inkml:trace contextRef="#ctx0" brushRef="#br0" timeOffset="29728.3943">13917 12741 228,'0'0'487,"0"0"-266,0 0-82,0 0 32,0 0 11,0 0-129,43-70-26,-36 63 11,-2 2 31,-2 2-69,0 1-9,3-1-52,7-3-92,-1 1-226,0 2-634</inkml:trace>
  <inkml:trace contextRef="#ctx0" brushRef="#br0" timeOffset="30132.9634">14055 12705 525,'0'0'244,"0"0"38,0 0-197,0 0-62,0 0-8,0 0 60,-107-75-27,68 58-38,-7 2-10,-7 1-15,-9 0 4,-15-2 9,-26-1-30,-29-2-16,-14-2 5,0 2 21,12 1 8,37 4 4,21 2 9,22 4 2,-4 1 7,-23 7 9,-26 0-7,-8 20-2,19 6-8,24 1-8,30-5-39,7 2-20,0 11 41,-7 21 15,-7 33 11,-1 27-1,6 11-79,16-6 2,16-29 46,12-30 4,17-18-19,16-8 8,11 3 10,54 15-24,-7-5-51,3-14-74</inkml:trace>
  <inkml:trace contextRef="#ctx0" brushRef="#br0" timeOffset="30321.988">13252 13511 418,'178'-30'255,"7"-9"-51,-56-2-28,-34 4 15,-34 5-69,-28 8-26,-15-1-58,-7-7-30,-6-7-8,-5-11 18,-10-3-8,-21-6-10,-11-7 0,-25-8-7,-27-12-14,-33 0-25,-16 14-21,-10 27-29,40 25-108,27 19-401</inkml:trace>
  <inkml:trace contextRef="#ctx0" brushRef="#br0" timeOffset="30584.2792">12665 13054 859,'0'0'275,"0"0"-65,0 0-24,0 0-57,0 0-22,0 0-6,0 0-43,3 0-42,-11-6-16,-2 1-39,-2-1-49,-1 5-121,-7 1-67,1 7-20,3 4-64</inkml:trace>
  <inkml:trace contextRef="#ctx0" brushRef="#br0" timeOffset="31526.5757">19512 13043 588,'0'0'589,"0"0"-428,0 0-51,0 0 28,0 0-85,0 0-53,0 0-74,-30-14-150</inkml:trace>
  <inkml:trace contextRef="#ctx0" brushRef="#br0" timeOffset="32162.5207">17571 13629 1224,'0'0'259,"0"0"-154,0 0-21,0 0 32,0 0 2,0 0-33,0 0 0,-2-68 8,2 65-25,0-1-22,0 4-29,0 0-12,0 0-5,0 0-16,0 0 0,0 0 8,0 0-4,0 0-5,0 0-33,0 5-17,0 4-15,5 6 54,4 3 27,0 4-8,3 3 8,6 6 0,7 4 0,9 10-14,13 1-63,8 1-68,9-2-55,8-8 47,12-7 87,-7-10 54,0-7 13,-4-10 25,-14-3 81,2-9 54,-8-14-58,-6-12-48,-1-10-19,-6-10-34,-1-6-2,-2 2-2,-4 5-93,0 7 0,-10 13-80,-6 10-698</inkml:trace>
  <inkml:trace contextRef="#ctx0" brushRef="#br0" timeOffset="32477.1646">18329 13782 1370,'0'0'298,"0"0"-151,0 0-101,0 0-8,0 0-7,0 0-31,0 0-12,0 23-10,0 5 21,1 13 1,11 9-8,3-2 16,6 1-12,4-8 5,10-10-1,7-7 0,10-9 0,21-10 0,31-5 33,34-24-1,15-19 0,2-15-32,-15-16-1,-46 16-146,-27 0-413</inkml:trace>
  <inkml:trace contextRef="#ctx0" brushRef="#br0" timeOffset="34669.397">16269 8270 618,'0'0'976,"0"0"-838,0 0-44,0 0-31,4-80-34,-1 68 18,-1 2 6,-1 3-10,-1 4-28,2 1-15,-1 2-7,1 0-47,14 2-151,-2 10-329,5-3-5</inkml:trace>
  <inkml:trace contextRef="#ctx0" brushRef="#br0" timeOffset="34910.5583">17762 9561 1275,'0'0'485,"0"0"-400,0 0-2,0 0 56,0 0-46,0 0-52,0 0-41,4-26-10,12 20-114,-2 0-150,-2-6-433</inkml:trace>
  <inkml:trace contextRef="#ctx0" brushRef="#br0" timeOffset="35257.1573">15881 8303 1026,'0'0'168,"0"0"-59,0 0-108,0 0 17,0 0 41,0 0-30,0 0-9,0 0-20,-16 4-46,-3 6-210,-3-2-58</inkml:trace>
  <inkml:trace contextRef="#ctx0" brushRef="#br0" timeOffset="35490.5332">17692 9607 1652,'0'0'241,"0"0"-182,0 0-27,0 0 47,0 0-28,0 0-26,0 0-25,-43-31-157,26 16-523</inkml:trace>
  <inkml:trace contextRef="#ctx0" brushRef="#br0" timeOffset="36142.2893">16197 7810 228,'0'0'666,"0"0"-590,0 0-60,0 0-4,0 0-3,-98 37 8,56-26-7,2 1 3,-1-1 4,7-2-11,4 1 1,5 1-5,6 0-2,7-1 0,2 0 0,5-2-2,3-1 0,2-2-7,0 0-16,0 0 2,2 1 23,8 2 0,-1 4 1,0 3 11,1 7-12,-7 6 13,-3 9-12,-7 20 11,-24 29-4,-17 20 0,-10 15 0,0-1-2,7-3 3,15-2 10,10-1 18,12-1-11,12-5 3,2 3-7,16-1-15,13-4 2,6-7-9,12-8 1,4-3 5,3-3 9,5 0-15,-6-14 22,-9-14-22,-10-11 12,-4-6-12,2 9 8,2 7-8,5 11 2,-4-1 4,21 11-6,-9-16-73,-2-21-161</inkml:trace>
  <inkml:trace contextRef="#ctx0" brushRef="#br0" timeOffset="36650.5011">17847 7850 1307,'0'0'302,"0"0"-205,0 0-82,0 0-15,0 0 0,0 0-14,0 0 14,19-4 1,5 11-1,9 5 8,9 0-1,4 0-6,-1-1 0,-1 0 1,-5 0-2,-7 0 6,-7 1-6,-3 4-26,-4 5-22,-2 9-5,1 21 20,1 26 11,3 30-16,0 12 27,2 2-6,5 1 16,-2-2 1,-10 12-6,-9 14-7,-7 16-6,-34 8 19,-16 6-16,-19-6 16,-17-17-9,-20-21 18,-18-15-8,-26-14-1,-20-12 15,-24-9-15,39-22-52,34-22-290</inkml:trace>
  <inkml:trace contextRef="#ctx0" brushRef="#br0" timeOffset="37575.0297">16236 8329 1098,'0'0'385,"0"0"-215,0 0-59,0 0-42,0 0 3,0 0-34,3-72-37,0 72-1,-2 0-110,2 3-207,-3 14 19,0-1 6,0-6-569</inkml:trace>
  <inkml:trace contextRef="#ctx0" brushRef="#br0" timeOffset="37876.246">17786 9777 894,'0'0'149,"0"0"-70,0 0 54,0 0 57,0 0 37,77-75-22,-72 60-50,-3 4-87,1 3-42,-2 5-26,-1 3-40,-4 0-220,-10 0-322,-2 0-16</inkml:trace>
  <inkml:trace contextRef="#ctx0" brushRef="#br0" timeOffset="38219.3852">15953 8482 1066,'0'0'263,"0"0"-113,0 0-60,0 0 29,0 0-8,0 0-54,0 0-33,-2 0-24,2 8-165,0 5-195,0-2 30</inkml:trace>
  <inkml:trace contextRef="#ctx0" brushRef="#br0" timeOffset="38466.4464">17792 9999 1315,'0'0'178,"0"0"-143,0 0-12,0 0 2,0 0 99,0 0-61,0 0-45,-54-48-18,21 36-253,2 0-324</inkml:trace>
  <inkml:trace contextRef="#ctx0" brushRef="#br0" timeOffset="38775.6199">16158 8171 1038,'0'0'185,"0"0"-185,0 0-10,0 0-15,0 0 25,0 0 11,0 0-2,56 89-9,-50-60-58,-6 15-57,0-4-63,0-7-349</inkml:trace>
  <inkml:trace contextRef="#ctx0" brushRef="#br0" timeOffset="38978.0938">18145 9712 1252,'0'0'183,"0"0"-156,0 0-19,0 0-16,0 0 8,-119-61-37,60 41-88,6 1-386</inkml:trace>
  <inkml:trace contextRef="#ctx0" brushRef="#br0" timeOffset="41330.7172">16359 8341 591,'0'0'108,"0"0"-96,0 0-12,0 0-38,0 0-65,0 98-20,-5-73-277</inkml:trace>
  <inkml:trace contextRef="#ctx0" brushRef="#br0" timeOffset="41525.1967">17926 10107 1415,'0'0'41,"0"0"-41,0 0-115,-124-38-17,60 33 29,4 1-171</inkml:trace>
  <inkml:trace contextRef="#ctx0" brushRef="#br0" timeOffset="42446.3968">12628 12959 978,'0'0'275,"0"0"-89,0 0-19,0 0 9,0 0-24,0 0-30,0 0-54,-4 0-23,4 0-12,0 0 11,0 0-19,0 0-25,0 0-47,6 6-154,7 4-369,-1-2-84</inkml:trace>
  <inkml:trace contextRef="#ctx0" brushRef="#br0" timeOffset="42726.6469">13459 13000 1761,'0'0'300,"0"0"-217,0 0-63,0 0-20,0 0-1,0 0-93,0 0-84,3 0-71,-2 0 12,-1 3 31,0 0 99,0 0 42,-4 2 31,-4-5 33,-2 0 2,2 0 4,2 0-5,-11 0 16,2 0-16,-2 0-163</inkml:trace>
  <inkml:trace contextRef="#ctx0" brushRef="#br0" timeOffset="44016.5804">12186 8140 677,'0'0'71,"0"0"-52,-91 109-3,13-19-3,-33 39-2,-19 18 27,0 3 1,19-4-25,31-17 32,30-1 11,39-2-7,27 2-30,55-1-20,41 0-28,43-10-12,37-21-11,-35-34-57,-6-35-21</inkml:trace>
  <inkml:trace contextRef="#ctx0" brushRef="#br0" timeOffset="44250.1763">14330 8520 1652,'0'0'63,"0"0"-63,0 0-56,131 151 55,-83-8-19,-18 33 7,-29 25-4,-19-4 17,-32-24 0,-16-15-28,-20-26-111,12-44-44,1-27-73</inkml:trace>
  <inkml:trace contextRef="#ctx0" brushRef="#br0" timeOffset="44745.8788">13978 9724 738,'0'0'185,"1"-87"-117,-1 34 54,-1-6 6,-15 6-7,-4 9-18,-5 13-60,-2 12-42,-4 14-1,-4 5-9,-4 26-6,-2 10 5,3 8 10,6 5 0,9-4 0,10-8-11,11-7-10,2-7-15,3-7 4,11-10 32,13-4 2,5-2 82,11-13 77,6-15-59,6-13-40,3-31-62,-15 8-63,-16 4-237</inkml:trace>
  <inkml:trace contextRef="#ctx0" brushRef="#br0" timeOffset="45511.829">7108 13046 1109,'0'0'191,"0"0"-141,0 0-50,0 0-8,0 0-6,0 0 2,0 8 12,4-7 10,1 1 22,-5-2 25,1 0 62,-1 0-10,0 0-17,0 0-12,0 0-31,0 0-11,0 0-24,0 0-14,3 0-536</inkml:trace>
  <inkml:trace contextRef="#ctx0" brushRef="#br0" timeOffset="45795.072">7934 12187 825,'0'0'1414,"0"0"-1152,0 0-192,0 0-50,0 0-10,0 0 36,0 0-10,9-40-26,-9 40-10,0 0 0,0 0-10,0 0-24,0 0-54,0 0 3,0 0-53,0 0-83,-17 11-40,0 3-114,-6-1 103</inkml:trace>
  <inkml:trace contextRef="#ctx0" brushRef="#br0" timeOffset="46605.9532">6374 8801 512,'0'0'625,"0"0"-457,0 0-2,0 0 52,4-75-103,-4 61-27,0 3-24,-4 0-31,-5 3-26,-12 5-7,-25 3-16,-39 7-81,-30 22-7,1 2 37,22-2 42,35-10-18,27-8 25,5-1 5,6 1 13,5 1 0,10 0-9,4 4-7,0 2-18,15 6 1,0 1 21,5 3 5,0 3 7,-2 5 0,-9 23-12,-9 39 12,-15 48 10,-21 29 3,-7 16-4,10-10-9,17-25 21,16-11 12,10-14 36,26-11-15,7-11-53,2-24-1,-6-23 17,-6-21-7,2-10-10,10-1-11,6 1-16,50-7-66,-17-12-102,-2-12-200</inkml:trace>
  <inkml:trace contextRef="#ctx0" brushRef="#br0" timeOffset="47056.7469">8201 8656 1267,'0'0'373,"0"0"-184,0 0-119,0 0-45,0 0-25,0 0-62,0 0-4,95-13 66,-11 38 21,1 0-12,-3 0 3,-12-2-12,-19 1 0,-2 8-1,-4 7-37,-9 19-8,-17 26-17,-19 42 51,-3 30 12,-27 12 10,-1-3 0,10-18-2,9-16-7,7-13 4,5-12-5,0-8 1,-4-10 8,-3-14-8,-8-16 5,-3-16-6,-9-7 12,-9 3-5,-13-1-7,-23 4-75,-38-21-136,15-9-99,5-11-626</inkml:trace>
  <inkml:trace contextRef="#ctx0" brushRef="#br0" timeOffset="47653.8974">7791 8906 876,'0'0'245,"0"0"-97,0 0 0,0 0 31,0 0-72,0 0-96,0 0-3,58 34-9,-22-13 2,5 5-1,4 4 1,1 2-1,1 4-1,-1 2-13,2 3-157,-12-11-113,-11-13-316</inkml:trace>
  <inkml:trace contextRef="#ctx0" brushRef="#br0" timeOffset="47793.5119">8080 9004 1250,'0'0'212,"0"0"-148,-97 17-16,32 18-7,-28 32-32,-25 45-8,-10 18 15,28-19-16,30-30-239</inkml:trace>
  <inkml:trace contextRef="#ctx0" brushRef="#br0" timeOffset="48326.3983">6374 10068 489,'0'0'544,"0"0"-382,0 0-8,0 0 107,0 0-20,0 0-100,0 0-54,-21-15-26,21 15-38,1 0-23,13 3-32,13 9 32,10 6 6,9 5 3,6 3-1,1 1-8,-3 1-23,-5-2-98,10-5-57,-11-7-125,-7-11-72</inkml:trace>
  <inkml:trace contextRef="#ctx0" brushRef="#br0" timeOffset="48457.0479">6881 10043 1230,'0'0'308,"0"0"-206,-94 38-70,-6 28 4,-52 64-15,-23 29-2,31-17-19,45-35-395</inkml:trace>
  <inkml:trace contextRef="#ctx0" brushRef="#br0" timeOffset="50505.9754">5987 13293 690,'0'0'101,"-94"31"-76,12 3-25,8-1-30,13-3-266</inkml:trace>
  <inkml:trace contextRef="#ctx0" brushRef="#br0" timeOffset="50922.8604">5234 14187 649,'0'0'261,"0"0"23,0 0-161,0 0-41,0 0 19,0 0-5,0 0-45,-3 3-30,3-3 13,0 0-24,0 0-10,-1 0-68,-2 5-56,-6 1-11,-3 8-7,-6 2-8,0 2-44,2-2 32,4-2 25,3-6 85,3-3 34,6 0 18,0-2 34,0-2 51,0 2 8,0-2-30,7 2-9,1-1 12,0-2 47,9 0 13,26-18-29,45-33 32,63-41-25,39-34-72,23-28-1,-1-11-31,-16-5-13,-8-6-24,-12-6-77,-49 40-153,-31 18-442</inkml:trace>
  <inkml:trace contextRef="#ctx0" brushRef="#br0" timeOffset="51024.5944">7512 11828 1096,'110'-99'71,"23"-8"-71,-7 11-96,0 9 63,-13 6-5,-32 23-40,-23 13-36</inkml:trace>
  <inkml:trace contextRef="#ctx0" brushRef="#br0" timeOffset="51301.8508">8250 11198 876,'0'0'131,"0"0"-99,0 0-21,0 0-10,-153 117-1,32-31 0,-25 13-70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09:49:08.4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7248 6336 967,'0'0'635,"0"0"-415,0 0-117,0 0-28,0 0 23,0 0-10,-5 0-51,13 0-37,26 0-30,50 2-49,50 3-35,-10 0-125,-17-3-382</inkml:trace>
  <inkml:trace contextRef="#ctx0" brushRef="#br0" timeOffset="152.1583">7522 6556 1743,'0'0'360,"0"0"-360,121-7-9,0 1-19,-8 2-146,-17-1-628</inkml:trace>
  <inkml:trace contextRef="#ctx0" brushRef="#br0" timeOffset="1294.1398">10780 12515 416,'0'0'526,"0"0"-387,0 0-44,0 0-9,0 0-40,0 0-46,-88-37 0,15 26-107,5 2-94,-2-1-131</inkml:trace>
  <inkml:trace contextRef="#ctx0" brushRef="#br0" timeOffset="2951.2137">10799 9927 400,'0'0'75,"87"24"-56,-35-11 74,-1-4 20,-13-1-12,-14-4-42,-15-3-39,-9-1 44,-7 0 118,-39-17-112,-45-8-63,-53-9-7,-30-1-7,-24 1 6,-5 3 1,4 1 1,-3-3-1,3 1 8,7-1 2,1 5 28,-5 8 0,-10 7-5,-7 9 2,-5 4-12,2 0-11,10 7-11,10 6 12,9 10-13,8 8 1,6 9-1,10 11-1,14 5 0,13 9 0,6 7-11,7 6-5,4 11 4,4 6-5,7 10 7,14 6-4,11-2 5,13-2-9,9-3 18,11-5-7,10 7 7,7 6-1,8 10 1,4 13 1,11 18 0,8 4-7,2 7 7,25 2 0,17-1 1,22 3 0,18 3 13,20-5-12,20-5-2,24-11 2,25-14 15,24-13 3,23-11 22,16-12 6,15-13 6,21-16 17,19-20-33,22-22-7,27-19-12,27-10 1,25-24 16,16-8 2,5-6-7,-5-1-25,-8 0 8,-16 3 4,-15-1-11,-15 3-6,-12 3 0,-8 0 1,-2 1-2,-4 1 1,-3-3-1,-13 2-1,-13 1 0,-19 0 1,-14 7-6,-12 3 6,-5 8 6,-8 5 7,-12 5-12,-10 1 20,-3 0-11,-3 0 9,4 0-4,6-10-8,3-9-7,-7-10 0,-9-14-1,-11-13 2,-11-20 10,-11-17 35,-13-16 35,-12-11-11,-18-4 33,-20-3-13,-19-2-38,-23 1-33,-30-1 27,-26-7 33,-17-7-26,-45-11-31,-31-4-22,-24 5-68,-15 9-46,-9 13 47,7 14 8,9 9 9,11 9-2,12 6 39,5 4 0,3 6 12,-8 2 1,-8 1-1,-9-2-29,-10-2-9,-7 1-31,-10 3 10,-8 7 32,-7 7 10,-3 11 17,3 12 1,-1 9 0,-3 15 1,-15 5 0,-13 8-1,-23 6-1,-16 1 1,-19 15 3,-12 3-1,-13 2-2,-10 1 0,1-2 0,1-5 0,-5-2 0,-5-2 0,-5-4 0,0-3 0,8-4 0,13 0 8,14 0-8,15-4 1,17-5-2,14 0-6,13-2-56,12-3-72,47 2-190,32-1-565</inkml:trace>
  <inkml:trace contextRef="#ctx0" brushRef="#br0" timeOffset="5774.7293">2958 11156 734,'0'0'153,"-85"-56"55,43 20-50,1-10-31,12 0-37,14-3 61,9 1-3,6 2-37,0 5-48,0 10 32,5 12 9,-4 9-52,-1 9-52,0 1-17,0 5-10,0 30-76,0 37 49,-19 54 41,-2 26 13,-6 13 0,11-13 7,16-31-7,7-28-1,23-29 1,7-25-16,19-16 5,32-5-46,28-16-77,20-5-33,-11-42-16,-21-22 8,-26-7-106,-25 6 112,-18 14 38,-20 21 131,-12 10 46,-3 6 227,0 4 64,-3 4-87,-6 7-190,4 2-60,-5 15-21,-5 27 5,-1 26 10,4 5 6,6-6 0,6-6 0,6-19 0,17 1 0,7 0-33,5-6-35,2-9 8,-1-11-28,-3-17-41,-8 0-114,-12-14-399</inkml:trace>
  <inkml:trace contextRef="#ctx0" brushRef="#br0" timeOffset="5984.5621">3458 10810 1250,'0'0'789,"0"0"-650,0 0-80,0 0-42,0 0-17,0 0-77,0 0-196,58-61-357</inkml:trace>
  <inkml:trace contextRef="#ctx0" brushRef="#br0" timeOffset="6749.3436">3855 10880 1290,'0'0'176,"0"0"-157,0 0-19,30 128-2,-13-39 2,1 26 13,-3 12-4,-5-6-8,1-19 9,-4-29-3,1-15 4,-5-19-4,4-8 0,-2 3 5,1-2-4,0-1-2,0-12-6,1-12-79,2-7 79,10-31 45,13-44-45,8-34-100,-5 0 8,-6 16 53,-18 32 38,-3 26-7,-3-1 9,-2 2-1,-3 3 39,0 14 52,0 8 26,0 6-117,0 3 0,-3 0-99,-10 14 2,-2 12 78,-10 5 3,1 2 16,2-4 0,3-2-5,6-8-12,4-2-11,6-1-10,1 1-11,2 1 20,0 2 23,8 4 6,10 0-1,2 3 1,2 0 0,1 1 10,4-1-8,0-1 16,3 0-12,0-5 6,-2-3-4,5-3 5,-2-8 15,2-2 21,6-5-4,0 0-20,1-17-9,0-8-16,-2-13-2,-4-7 1,-4-9-11,-8-1-34,-9 5 46,-11 12 4,-2 10 188,-2 11-96,-9 12-45,3 5-51,-3 12-5,-10 35-15,-2 31 0,2 1 20,5-6 0,16-14 9,0-26-8,20-2 1,6-6 18,12-11-1,8-12 4,13-2-8,23-47-15,-15 1-243,-13-8-717</inkml:trace>
  <inkml:trace contextRef="#ctx0" brushRef="#br0" timeOffset="7548.2048">5695 15507 32,'0'0'0</inkml:trace>
  <inkml:trace contextRef="#ctx0" brushRef="#br0" timeOffset="8411.6841">5695 15507 712,'84'-75'224,"-84"75"-114,0 0-29,0 0-25,0 0-21,0 0-6,0 0-5,0 0 11,0 0 19,0 0 7,0 0-2,0 0 8,0 0-35,0 0-16,0 0-9,0 0-1,0 0-6,0 0-1,0 0-20,0 0 7,0 0-2,0 0-9,0 0 8,0 0 1,0 0 16,0 0 0,0 0 1,0 0 21,0 0 26,0 0 16,0 0 0,0 0-19,-2 0-4,-2 0-1,4 0-5,0 0-9,-2 0-19,2 0 11,0 0-16,-4 0-2,4 4-5,-3 14-26,-3 25 28,-3 26 3,-6 28 0,0 15 0,3 1-8,11-3 7,1-18 0,10-17 0,10-20 0,3-18 1,7-6 0,9-2-1,10-2 1,11-10 0,16-15 0,-6-2 6,3-27-5,3-12 17,-16-9-2,1-11-16,-13-2-3,-15 2 3,-16 12 32,-9 12 22,-8 10 66,0 13-33,0 5-26,0 4-26,-2 3-27,2 0-8,0 0-15,0 6-10,0 13-22,0 8 45,0 7-10,5 3 12,8 1 2,2-4-2,6-2 0,3-4-59,4-4-4,3-4 4,4-8 12,-1-5 12,-1-7-5,1-3 13,-4-18 27,-6-10 10,-5-11-1,-13-4 2,-6-5 10,-7 1 46,-19 1 65,-8 6-42,-3 8-7,0 10-40,-1 10-34,4 8-9,4 7-64,5 2-106,9 25-74,7-1-141,9-2-246</inkml:trace>
  <inkml:trace contextRef="#ctx0" brushRef="#br0" timeOffset="8897.753">7319 15988 1230,'0'0'365,"0"0"-163,0 0-63,-22-74-10,1 51-55,-7-1-43,-8 4-19,-3 3-12,-2 3-1,3 6 0,7 5 0,9 3 0,8 0-27,8 6-56,6 11-25,0 7 51,18 5-56,6 7 41,7 5 38,2 6 8,0 6 26,-2 7 1,1 13-16,-4 26 16,-1 23 43,-8 15 14,-11 4-3,-7-4-13,-1-6 20,0-7-10,0-11-10,0-26-19,0-33-22,-1-24 8,-1-17 12,-4-6-13,1-4 118,-11-3 189,-9-12-50,-23-35-169,-13-42-56,-15-53-27,10-33-12,20-16-39,22 5-22,24 19-33,6 3-88,30 13-58,19 17-20,12 16-48,-10 43-42,-7 23-296</inkml:trace>
  <inkml:trace contextRef="#ctx0" brushRef="#br0" timeOffset="10573.0107">8111 15422 567,'0'0'408,"0"0"-205,0 0-8,0 0-54,0 0-16,0 0-61,0 0-40,-33-67-14,33 67-10,-1 32-31,-12 45-14,-17 62 45,-9 33 0,-7 15 18,6-18 40,19-41 3,14-37-34,7-25-4,7-21-21,15-13-1,8-2 5,11-6 4,12-10 6,21-14 16,17-47-8,6-29-11,-4-15-13,-26 7 0,-28 20-31,-18 27 30,-11 9 1,-2 3 5,-1 6 45,-4 4 24,-3 8-50,0 7-14,0 0-10,0 8-24,0 15 7,0 9 11,0 11 6,0 8 0,0 1 0,5 0 0,1-6 0,3-7 1,-1-10 0,1-10-1,-3-8-1,1-7 1,3-4 1,3-12 16,10-15 39,6-14-45,4-10-11,3-5-19,1-8-78,0-11 28,-5 6 28,-5 2 25,-6 3 7,-10 17 1,-3 4 8,-8 9 26,0 9 8,0 5-15,-3 3-19,-3 1 0,-3-1 22,0 0 0,2-5 15,-6-3 35,8-3 0,-1-4-16,1-2-38,4 3-8,-1 3-10,1 7 9,1 7-8,-2 9 5,1 3-6,-1 2-22,-3 0 12,3 7-29,-5 15 10,-3 16 27,-7 23-2,-6 26 4,-2 27 0,1 7 6,8-6-6,8-13 0,8-20-1,0-16-4,0-13 5,2-12 0,5-4 8,3 2-8,-2 3-1,4-2-6,-2-9-27,-4-11-4,-3-7-2,-1-7 13,-2-6 27,0 0 14,0-10 11,2-16-13,9-21-12,15-28-8,18-21 2,4 3-16,1 15-17,-8 24-20,-9 18-2,4-1 36,-2 6 25,-4 7 22,-6 13 4,-7 11-4,-4 1-16,-6 22-6,-5 9 13,-2 10-11,-19 2 21,-16 1-22,-5-4 21,-5-7-14,5-9 9,7-10 0,9-6-2,7-5 0,11-3-6,4 1-8,2-2 12,0 0-13,0 0-22,12 0-30,1 0 11,5 0 20,0 0 12,0 0 3,1 5-1,1 12 7,4 4 15,2 8 2,7 0-6,3 3-10,3-1 6,-1-4 0,-3-5-6,-8-8-1,-14-14-103,-8-7-143,-5-15-376</inkml:trace>
  <inkml:trace contextRef="#ctx0" brushRef="#br0" timeOffset="10731.5715">8381 15754 1793,'0'0'322,"0"0"-289,0 0-33,0 0-75,0 0-70,82 70-222,-55-42-412</inkml:trace>
  <inkml:trace contextRef="#ctx0" brushRef="#br0" timeOffset="11696.5454">9681 16218 1553,'0'0'398,"0"0"-183,0 0-55,0 0-22,0 0-94,0 0-44,0 0-74,22-43-30,-22 43 17,0 0 55,0 9 9,0 3 12,5 3-4,5 1 14,0-3-52,4-7 15,10-6 9,1 0-25,9-19 1,-1-7 6,-2-10 16,-7-6-34,-9-5 16,-12 2 30,-3 7 19,-18 11 51,-16 11 1,-6 15-10,-10 3-30,-6 30-3,-2 12-7,4 16 5,9 4-6,12 5 8,14 1-9,15-4 1,4-6 1,23-11-2,16-10 9,25-18-8,30-21 15,32-30 5,14-29 7,1-25-2,-9-14 5,-20-19 9,-12-18-40,-19-17-140,-24-11-46,-24 6 31,-27 18 35,-6 33 114,-11 34 6,-8 35 110,-3 18 61,0 6-44,-3 7-42,-6 6-55,-18 42-30,-19 54-11,-7 50 5,6 23 6,20 1 1,28-20 2,14-32-3,7-16-6,7-24 6,4-23 1,1-17-1,-1-10-7,0-2 7,4-4-1,-5-3-23,-1-10 23,3-7-11,2-2 12,9-9 9,10-17-3,6-8 4,3-5-10,-3-1 0,-7 5-1,-6 6 2,-11 10 17,-1 7 5,-7 4-21,-3 6-4,-2 2-6,-1 3-6,1 14 9,1 9 5,1 3 13,0 4-12,2-1 7,3-2-1,3-5-6,1-5 0,0-5 0,0-6 5,-1-3-6,0-4 14,1-2-3,4 0-5,1-3 1,4-10-6,2-3-1,1-2-18,3-14-40,-8 6-121,-6 3-729</inkml:trace>
  <inkml:trace contextRef="#ctx0" brushRef="#br0" timeOffset="11968.6066">10817 16064 1139,'0'0'572,"0"0"-275,0 0-112,0 0-28,0 0-69,0 0-53,0 0-35,-28-59-18,22 85-16,-3 9 7,-1 14 21,-1 7-6,9-5 11,2 1-24,0-9-30,8-7-16,7-9-40,6-13-66,16-18-72,-5-17-39,-3-12-393</inkml:trace>
  <inkml:trace contextRef="#ctx0" brushRef="#br0" timeOffset="12102.7629">11021 15601 544,'0'0'1023,"0"0"-718,-32-79-146,24 59-57,4 10 0,2 9-102,0 8-58,1 13-314,1 2-170</inkml:trace>
  <inkml:trace contextRef="#ctx0" brushRef="#br0" timeOffset="13260.4385">11634 15955 1333,'0'0'330,"2"-94"-215,-4 15-115,-29-27-93,-15-4-154,-9 5 32,5 21 111,12 26 104,12 15 143,7 12 40,1 2-23,5 6-3,2 5-53,7 13-42,4 5-62,0 6-36,6 22-16,9 27 46,2 36 6,-3 34 0,-4 18-7,-8 0 7,-2-10 20,-6-21-13,-4-12 2,0-19-7,6-27-1,2-14 1,2-10 0,0 0 9,10-4-11,5-2 6,5-13 2,10-11 1,24-7 4,25-30 14,24-21-27,-5-1 0,-23 9-1,-27 19-25,-23 14 2,-4 5 24,-8 2 0,-2 4 0,-8 6 0,-3 0-20,0 14-36,-3 12 42,-8 9 14,-1 5 16,-1 3-10,7-1-4,3-5-1,3-7 2,0-10-3,14-8 9,7-10-3,9-2 42,10-17-8,7-13-15,4-9-18,0-5-7,-1-10-19,-5-1-53,-7 1-7,-11 7 57,-11 14 22,-10 12 76,-6 9-4,0 12-54,0 0-18,-8 19-20,-10 16 13,-5 8 7,0 5 6,1 2-5,5-5-2,5-5 1,8-8 0,4-7 0,0-9 0,0-6 0,7-10 0,7 0 6,-2-12 10,2-17-9,-6-8-7,-8-9-29,0-8 16,-13-4 13,-5 0 0,-2 5 0,5 10 22,3 11-21,8 12 1,4 9-2,6 10-15,22 1-92,18 0 30,13 6 52,6 11-4,-1 3-86,-4 4 39,-12-1 56,-14 5 20,-11 0 36,-12 5 13,-9 0 13,-2 4-9,-8 4 19,-11 0-18,-3 2-23,1-3-15,0-1-3,8-5-12,5-1 1,7-5 4,1-2-6,2-5 10,18-4-9,5-8 13,9-9 2,8-3 41,7-23-22,1-18-17,-5-9-12,-14-8-6,-16-4-36,-15-1 17,-11 4 19,-23 4 53,-15 10 16,-8 11-69,-5 15 0,-16 22-138,20 0-160,16 17-319</inkml:trace>
  <inkml:trace contextRef="#ctx0" brushRef="#br0" timeOffset="13711.4689">13518 16341 332,'0'0'1414,"0"0"-1086,-6-89-133,-17 48-149,-9 2-46,-8 5-55,1 8 34,0 10 9,4 12 5,-1 4-9,-3 24 8,-9 30-5,-5 30 7,8 23 5,18-9 1,20-20-1,11-32-76,44-19 17,37-8 7,46-16 37,25-3 16,7-34 18,-14-19 28,-25-11 15,-13-15-2,-12-10-43,-22-6-16,-22 1 0,-25 16 0,-21 20 13,-9 19 108,0 10-60,-8 8-30,-2 5-26,-10 14-5,-16 22-24,-32 65-10,-38 47 0,-4 23 26,17-2 7,41-37-7,39-46-119,35-19-57,14-24-114,10-11-323</inkml:trace>
  <inkml:trace contextRef="#ctx0" brushRef="#br0" timeOffset="15008.623">14943 11754 578,'0'0'885,"0"0"-719,0 0-105,0 0 20,0 0-4,0 0-53,10 0-23,8 1-1,5 4 1,5-1-1,5 3-37,8-3-19,6 1-44,8-2-11,22-3 40,23-9 39,-4-14 26,-11-3 6,-16-13 1,-19-14 57,1-26-20,-11-30-38,-25-11 6,-15 5 4,-36 9 53,-5 29 5,-2 14 2,7 18-10,-3 9-19,-10 2 2,-22-2-26,-26 8-16,-20 22 0,-7 10-1,24 27-34,24 5-2,33-4-4,13 5-11,-2 9 3,-5 22 19,0 28 23,15 21-15,19 8-24,16-10-19,29-26-49,34-18-8,19-18 16,-17-20-82,5-8-648</inkml:trace>
  <inkml:trace contextRef="#ctx0" brushRef="#br0" timeOffset="15893.2509">16796 10565 515,'0'0'111,"0"0"-11,0 0 47,0 0 28,0 0-1,0 0-3,0 0 39,54-14-73,-54 5-64,-8-7-7,-1 0-31,-3-2-21,-5-1-13,-5-1-1,-5 2-19,-7 0-45,-6 2-20,-9 1 13,-4 1 17,-8-1 9,-4 0 26,-4-1 7,-1 1 6,-1 5 6,-1 3 6,0 5-5,1 2-1,2 12 0,2 12 1,7 15-1,-4 24 1,-8 32-1,-8 37 1,1 23 1,11 14 6,18 6 2,26-1 22,18 6 20,15-9-17,34-12-27,26-16 12,29-21-4,26-18 2,29-25 4,28-31-12,15-31 18,6-20-4,-3-45-12,-10-30 35,-20-32 4,-19-28-48,-29-37-3,-35-25-69,-38-22-37,-46-11 43,-42 15 53,-62 13-31,4 58-172,-13 38-288</inkml:trace>
  <inkml:trace contextRef="#ctx0" brushRef="#br0" timeOffset="38200.6273">13345 11735 831,'0'0'176,"0"0"-23,0 0-64,0 0-2,0 0 1,0 0 18,0 0 5,0 0-27,0 0-27,0 0-14,0 0-16,0 0-12,0 0-15,-15 0-114,-3 0-155,-2-3-554</inkml:trace>
  <inkml:trace contextRef="#ctx0" brushRef="#br0" timeOffset="38423.03">15167 11855 2169,'0'0'170,"0"0"-170,0 0-223,0 0-85,83-61 49,-61 57 170,13 4 69,-8 0-14,-2 2-302</inkml:trace>
  <inkml:trace contextRef="#ctx0" brushRef="#br0" timeOffset="38792.0433">13446 11855 327,'0'0'658,"0"0"-553,0 0-26,0 0 44,0 0 113,0 0-13,0 0-53,0 0-66,-2 0-60,2 0-44,0 0-31,0 0-96,0 0-261</inkml:trace>
  <inkml:trace contextRef="#ctx0" brushRef="#br0" timeOffset="38989.5145">15326 12044 1793,'0'0'44,"0"0"-44,0 0-530,-128-63 143,71 48 19</inkml:trace>
  <inkml:trace contextRef="#ctx0" brushRef="#br0" timeOffset="39258.0417">13049 11979 1852,'0'0'252,"0"0"-245,0 0-7,0 0 0,0 0 2,0 0 29,0 0-31,77-7-89,-19 16-80,2-3-439</inkml:trace>
  <inkml:trace contextRef="#ctx0" brushRef="#br0" timeOffset="39461.2164">15064 12085 1818,'0'0'0,"0"0"-494,0 0 229,0 0 265,0 0-35,0 0-81</inkml:trace>
  <inkml:trace contextRef="#ctx0" brushRef="#br0" timeOffset="39726.8982">13132 12051 978,'0'0'1067,"0"0"-1045,0 0-22,0 0-138,0 0 103,0 0 35,155-9 0,-82 13-124,-13 1-535</inkml:trace>
  <inkml:trace contextRef="#ctx0" brushRef="#br0" timeOffset="39896.4781">14831 12191 1852,'0'0'16,"0"0"-16,0 0-615</inkml:trace>
  <inkml:trace contextRef="#ctx0" brushRef="#br0" timeOffset="40087.2306">14649 12386 1564,'0'0'236,"0"0"-197,0 0-39,0 0-208,0 0-483</inkml:trace>
  <inkml:trace contextRef="#ctx0" brushRef="#br0" timeOffset="41308.3045">9660 6320 1322,'0'0'235,"0"0"-117,0 0-79,0 0-10,0 0-5,0 0 14,0 0-37,-56-62-1,56 62 0,0 0-35,0 0-98,0 0-55,0 0 32,8 0 17,14 0-28,30 8 95,62-5 71,-5 0-39,1-3-835</inkml:trace>
  <inkml:trace contextRef="#ctx0" brushRef="#br0" timeOffset="41452.173">9813 6590 1096,'0'0'340,"105"-44"-254,-19 13-86,11-1-494</inkml:trace>
  <inkml:trace contextRef="#ctx0" brushRef="#br0" timeOffset="45837.8754">19027 9503 848,'0'0'531,"0"0"-414,0 0-32,0 0 12,0 0 43,0 0 21,-1 0-5,1 0-60,0 0-64,23 3-32,82 9-102,-1-1-59,5-1-367</inkml:trace>
  <inkml:trace contextRef="#ctx0" brushRef="#br0" timeOffset="45989.4719">18854 9767 1137,'0'0'843,"0"0"-787,186 0-56,4 5-39,-16-1-251,-19-4-1235</inkml:trace>
  <inkml:trace contextRef="#ctx0" brushRef="#br0" timeOffset="47456.2497">2916 14570 1435,'175'0'116,"-16"-3"-116,-54-3-696</inkml:trace>
  <inkml:trace contextRef="#ctx0" brushRef="#br0" timeOffset="49313.3656">5383 14431 808,'0'0'245,"0"0"-133,0 0-36,0 0-31,0 0-16,0 0 3,99-59-6,-63 54-5,-3 5 2,-4 0 16,-7 4-8,-4 16-11,-10 26 19,-8 40 27,-28 53-21,-24 28-20,-16 9-12,-5-9-13,7-26 1,14-6 8,9-4-8,12-5 7,13 0-8,5-5 0,-1-3 28,4-1-6,2-6-12,-2-4 0,1-1-10,0-5 0,5-7 0,4-21 0,0-16 0,0-16-1,0-7-11,4 2 0,5 4 2,4-5 3,1-5 7,11-6 1,5-4 27,11-1-3,24 3-3,32-2-5,49-1-2,33-4-9,21-8 6,28-6-5,5-1-7,28 0 2,19 2-1,17 5 5,11 3-6,10 6-6,5 2 6,8 0-1,4 3 2,8-2 0,8 2 0,5 0 8,1 1-2,-9 7-7,-7 1 36,-13 3 30,-7 3 10,-8 1 13,-12-6-28,-11 3-24,-17-2-5,-18-3 2,-20 0-20,-23-5-13,-22-2-1,-22-5 14,-11-3-14,-18-5-1,-4-6 1,-14-3 13,-9 0-13,-9-6 0,-9-10 0,-18-1 1,-14-1-1,-14 3 1,-6-5 0,7-6 16,5-10-8,-2-8-9,-6-5-7,-10-6 7,-8-13 1,-7-17 0,-7-14 7,-4-4-1,-1 5 0,4 6 1,11 0-1,6-16-5,6-16-1,2-18-1,-9-12-40,-8-7-6,-18-1-1,-6 2 32,-34 0 15,-21 3 3,-18 7 9,-5 4-12,4 9-11,11 12 11,18 25 0,17 28 0,10 23 0,0 14 8,-7 1-8,-8-1 0,-25-2-1,-36 6 0,-51 6-18,-34 2-2,-22 8-13,-9 0 18,2 3 5,-11 1 10,-6-1-8,-4 4 9,-3 0-14,-4 0 5,-5 0 8,-10-2-11,-5-3 11,-17-4 1,-18-2 0,-23-5 0,-23-2-4,-22 1 4,-17-1 8,-4 1-1,12-3-7,18-8 0,19-8 16,15-7 29,4-11-18,-5-4-26,-4 1 1,-7 4 9,1 4-11,5 10 0,7 9-1,-1 12-15,7 10-15,7 11-6,14 5-29,28 0-12,23 10-10,28 7 5,29 5 20,32 0-39,36-2-25,42-7-76,30-10-416</inkml:trace>
  <inkml:trace contextRef="#ctx0" brushRef="#br0" timeOffset="51532.118">15134 11712 1340,'0'0'406,"0"0"-210,0 0-88,0 0-27,0 0 0,0 0-43,-2 0-20,2 0-18,0 0-5,0 0-32,44 6-154,-3 3-156,7 0-46</inkml:trace>
  <inkml:trace contextRef="#ctx0" brushRef="#br0" timeOffset="51720.1155">16473 11855 1669,'0'0'216,"0"0"-216,0 0-42,0 0-225,90-38-118</inkml:trace>
  <inkml:trace contextRef="#ctx0" brushRef="#br0" timeOffset="52237.732">10519 11690 702,'0'0'196,"0"0"-131,0 0-30,80 15-9,-59-10 32,0-5 26,-7 2 16,-3-2 4,-5 0-8,-2 0 43,-4 0-3,1 0-76,4 0-35,33 0-25,-1 3-118,11-3-369</inkml:trace>
  <inkml:trace contextRef="#ctx0" brushRef="#br0" timeOffset="53692.7946">18709 6397 312,'0'0'270,"0"0"-204,0 0-45,0 0-21,0 0 17,0 0-11,-1-15-6,1 15 0,-2 0 0,2 0-1,-7 10-52,1 7-237,1-7 169</inkml:trace>
  <inkml:trace contextRef="#ctx0" brushRef="#br0" timeOffset="53925.6816">19506 6251 405,'0'0'80,"0"0"-33,0 0 32,0 0-50,0 0-3,0 0-26,0 0-39,12-9-121</inkml:trace>
  <inkml:trace contextRef="#ctx0" brushRef="#br0" timeOffset="54116.1896">19643 5646 187,'0'0'0,"0"0"-96,0 0 62</inkml:trace>
  <inkml:trace contextRef="#ctx0" brushRef="#br0" timeOffset="54360.5201">19861 5084 189,'0'0'139,"0"0"-64,0 0-6,0 0-55,0 0-14,0 0-211,0 0 102,-74-26 39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09:50:22.2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6927 7596 408,'0'0'154,"0"0"-70,0 0-28,0 0-31,0 0-25,0 0-9,-16 6-4,16-2 7,0 4 6,0 13 0,1-2-2,-1 5-71</inkml:trace>
  <inkml:trace contextRef="#ctx0" brushRef="#br0" timeOffset="217.5167">7600 8107 578,'0'0'227,"0"0"-227,151-5-136,-32-7-181,11 3 95,-27-2 222,-24 5 0</inkml:trace>
  <inkml:trace contextRef="#ctx0" brushRef="#br0" timeOffset="518.6436">10391 7972 905,'0'0'258,"0"0"-148,0 0-91,0 0-11,0 0 11,0 0 96,0 0 0,21-16-50,-21 16 2,0 0-10,0 0-31,0 0-26,0 0-4,0 0-36,0 0 13,0 0-17,7 0-72,-1 0-89,-2 2-92</inkml:trace>
  <inkml:trace contextRef="#ctx0" brushRef="#br0" timeOffset="3595.9596">2709 7981 23,'0'0'692,"0"0"-433,0 0-83,0 0-85,0 0 33,0 0 60,-28-23 36,26 19-109,-1 3 20,0 1-13,3 0-29,0 0-45,0-1-30,0 1-14,0 0-12,34-5-139,68-11-73,0 0 12,3-5-180</inkml:trace>
  <inkml:trace contextRef="#ctx0" brushRef="#br0" timeOffset="3759.1744">2505 8157 1360,'0'0'324,"0"0"-276,206-57-48,-50 11-119,17-5-130</inkml:trace>
  <inkml:trace contextRef="#ctx0" brushRef="#br0" timeOffset="5037.0546">2986 8526 1340,'0'0'235,"0"0"-161,0 0-44,0 0-22,0 0 10,0 0 24,-4-15-2,4 15-20,0 0-2,0 0-10,0 0-7,-13 0-1,-1 10-217,-9 0-665</inkml:trace>
  <inkml:trace contextRef="#ctx0" brushRef="#br0" timeOffset="7416.6092">6417 7536 778,'0'0'705,"0"0"-564,0 0-99,0 0-23,0 0 41,0 0 16,0-25-47,0 25-29,0 0-10,0 0-22,0 0-150,-5 4-226,1 1-769</inkml:trace>
  <inkml:trace contextRef="#ctx0" brushRef="#br0" timeOffset="7696.8592">7184 7389 1060,'0'0'247,"0"0"-247,0 0-114,0 0 114,0 0 40,0 0-28,0 0-5,6-8-6,-6 8-1,0 0 0,1 0 2,-1 0-2,2 0-2,-1 2-138,-1 4-201</inkml:trace>
  <inkml:trace contextRef="#ctx0" brushRef="#br0" timeOffset="8230.4436">7600 7627 487,'0'0'357,"0"0"-195,0 0-87,0 0 32,0 0 81,0 0-15,0 0-51,0 1-36,0-1-23,0 0-32,0 0-31,0 4-36,4 0-219,1 0-140</inkml:trace>
  <inkml:trace contextRef="#ctx0" brushRef="#br0" timeOffset="8447.2714">7600 7627 1307,'95'47'370,"-95"-47"-268,0 0-96,0 0-5,0 0 6,5 0-7,2 0-176,10 0-129,-2 0 39,-1 0-68</inkml:trace>
  <inkml:trace contextRef="#ctx0" brushRef="#br0" timeOffset="8777.4034">8447 7542 508,'0'0'107,"-116"0"-107,58 0-272</inkml:trace>
  <inkml:trace contextRef="#ctx0" brushRef="#br0" timeOffset="9026.5272">7166 7724 87,'0'0'1091,"0"0"-902,0 0-140,0 0 0,0 0 127,0 0-66,0 0-64,-4 0-34,4 0-5,1 0-7,20 0-59,43 0-118,2-6-96,2-4-401</inkml:trace>
  <inkml:trace contextRef="#ctx0" brushRef="#br0" timeOffset="9206.9626">10380 7603 1773,'0'0'0,"0"0"-165,0 0-47,-82-71 160,34 61-90,3 5-499</inkml:trace>
  <inkml:trace contextRef="#ctx0" brushRef="#br0" timeOffset="11307.2618">7182 7661 565,'107'-9'135,"35"-9"-80,43-6-55,-35 4-14,-25 2-162</inkml:trace>
  <inkml:trace contextRef="#ctx0" brushRef="#br0" timeOffset="11541.7066">9003 7364 874,'0'0'276,"0"0"-183,0 0-74,0 0-19,0 0 27,0 0-12,0 0-15,-12 5-1,-4 0-87,-8-5-307</inkml:trace>
  <inkml:trace contextRef="#ctx0" brushRef="#br0" timeOffset="15324.6672">5355 8506 814,'0'0'253,"0"0"-82,0 0-48,0 0 33,0 0 8,0 0-43,0 0-45,-5-3-20,5 3 3,0-2-13,0 2-18,0 0-23,0-2-5,47-14-97,5 1-136,14-9-302</inkml:trace>
  <inkml:trace contextRef="#ctx0" brushRef="#br0" timeOffset="15521.9766">5321 8768 1303,'0'0'336,"0"0"-336,103-8-153,41-23 30,-8 0-12,-2-6-673</inkml:trace>
  <inkml:trace contextRef="#ctx0" brushRef="#br0" timeOffset="15976.4655">12518 5182 1428,'0'0'195,"0"0"-195</inkml:trace>
  <inkml:trace contextRef="#ctx0" brushRef="#br0" timeOffset="16254.8336">12434 3808 316,'0'0'23,"-94"0"37,45 6-60</inkml:trace>
  <inkml:trace contextRef="#ctx0" brushRef="#br0" timeOffset="16581.2008">12191 3831 548,'0'0'626,"7"-82"-497,-2 33 42,0-8-50,0 3 7,0 2-5,-1 7-8,1 9-76,-2 11 69,0 10-27,-3 11-57,0 4-24,0 11-46,0 19 19,0 23 14,-5 28 13,-8 28-6,-4 11-16,4-19 21,4-23-30,3-31-18,2-13-61,1 7 7,-2 9-105,2-8-60,3-18-271</inkml:trace>
  <inkml:trace contextRef="#ctx0" brushRef="#br0" timeOffset="16953.1143">12828 3459 1324,'0'0'364,"0"0"-177,0 0-124,0 0-61,0 0-2,0 0-31,0 0 16,-116 92 1,50-41 14,-4 7 0,8-5-13,-3 8 12,8 0-8,7-4-32,6-1-28,9-9-36,12-11 37,11-8-28,11-11 46,1-5-12,4-5-18,13-2 56,9 0 24,7-1 50,6-1 32,4 2 2,-1-1-29,-1 4-24,-3 0-24,-4-2-4,-2 8-3,10 3-26,-10-2-227,1-8-894</inkml:trace>
  <inkml:trace contextRef="#ctx0" brushRef="#br0" timeOffset="17223.4615">14853 3325 1737,'0'0'393,"0"0"-247,0 0-110,0 0-36,0 0-22,0 0-132,0 0 6,-25 84 109,7-29 21,-6 15-61,-14 17-57,5-8-46,-6 9-21,12-28-156,13-28-375</inkml:trace>
  <inkml:trace contextRef="#ctx0" brushRef="#br0" timeOffset="17444.8482">15159 3427 1510,'0'0'186,"0"0"66,0 0 5,0 0-22,0 0-137,0 0-98,0 0-34,3-47-135,-24 76-23,-7 15 153,-8 10 6,-3 9-71,3 1-12,3-2-78,8-3 77,9 3-79,7-16-85,9-17-294</inkml:trace>
  <inkml:trace contextRef="#ctx0" brushRef="#br0" timeOffset="17626.6947">14979 3425 527,'0'0'782,"0"0"-636,0 0-83,0 0-36,0 0-27,0 0-104,80 37 60,-30-16-120,1-6-246</inkml:trace>
  <inkml:trace contextRef="#ctx0" brushRef="#br0" timeOffset="17804.3323">14694 3701 1013,'0'0'376,"0"0"-200,0 0-16,0 0-11,0 0-134,128 1-15,11-1-16,-5-3-108,-13-12-208</inkml:trace>
  <inkml:trace contextRef="#ctx0" brushRef="#br0" timeOffset="18444.1175">16273 3496 1575,'0'0'231,"0"0"-19,0 0 4,0 0-81,0 0-73,33-82-62,-33 74-19,0 3-3,-25 5-103,-29 8-167,-5 14 106,-13 11 53,1 9-20,21-2 37,5 6 6,17-6 4,16-8 16,12-9 56,0-11-31,18-10 65,9-2 118,10-14 1,3-10-16,4-7 30,-1-6-54,-7-7-55,-10 0-24,-7 1-35,-11 4 35,-6 9 52,-2 9 63,0 7-61,0 4-22,-3 8-23,3 2-9,0 0-23,0 0-104,0 12 47,3-1 16,12 2 31,10-3 33,24-3 10,32-7 0,32-1 15,8-22 18,-15-9 17,-34 0-11,-35 4-18,-15-2-30,-4-3-1,-7 2-22,-5-1 22,-6 8 48,0 13-22,-17 11-26,-11 6-17,-31 40-75,-31 44 62,-24 39 9,7 22 8,29-4 12,32-15-31,28-31-9,5-21-2,5-24-5,4-9-23,4-19-184,0-9-90</inkml:trace>
  <inkml:trace contextRef="#ctx0" brushRef="#br0" timeOffset="18579.1597">16300 3859 1602,'0'0'223,"0"0"-40,0 0 67,0 0-81,0 0-152,0 0-17,151-42-153,-69 56-101,-2-4-354</inkml:trace>
  <inkml:trace contextRef="#ctx0" brushRef="#br0" timeOffset="20899.2143">17765 3525 211,'0'0'150,"0"0"-100,0 0-32,0 0-7,0 0-2,0 0 95,-10 0 33,10 0 3,0 0 29,0 0-46,0 1-75,0-1-33,0 0-4,0 0-10,0 0 1,0 0-2,0 0 2,0 0-2,0 0-26,0 0 16,0 0-76,0 0-22,0 4 24,0 0-21,0-1 11,1-1 10,1-1-4,0-1 88,-2 0 89,2 0 53,-2 0 9,0 0-71,1 0 37,-1 0-29,0 0-49,0 0-20,0 0-7,0 0-1,0 0 2,0 0-11,0 0 6,0 0-7,0 0 5,0 0-5,0 0-1,0 0-1,0 0-9,0 0-3,0 0-6,0 0 10,0 0 9,0 0 13,0 0-7,0 0-5,0 0 6,0 0-7,0 0-1,0 0 1,0 0 5,0 0-5,0 0-1,-1 0-54,-21 13-103,-1 1 45,-2-4-132</inkml:trace>
  <inkml:trace contextRef="#ctx0" brushRef="#br0" timeOffset="21410.8571">17834 3641 901,'0'0'102,"0"0"-102,0 0-27,0 0-177</inkml:trace>
  <inkml:trace contextRef="#ctx0" brushRef="#br0" timeOffset="21598.3478">18171 3771 1035,'0'0'246,"0"0"-161,0 0-59,0 0-26,0 0-20,0 0-516</inkml:trace>
  <inkml:trace contextRef="#ctx0" brushRef="#br0" timeOffset="22837.8841">6712 6890 130,'0'0'326,"0"0"2,0 0-175,0 0-13,0 0-26,0 0 2,0-8-3,0 8-15,0-2-27,0 2-7,0 0 12,0-2-6,-1 2-23,-4-5-12,-2-3-24,-5-5-11,-7-4-60,-10-3-8,-10 4 25,-10 0-16,-9 4-27,-6 7 1,-2 2 53,-2 3 27,5 0 3,6 1 4,5 12 3,9 4-4,1 10-1,5 10-13,-2 21 12,-7 28-6,0 29-6,1 6 5,12-9 8,14-27 2,13-31-2,4-11-5,2 0-10,8 7 4,16 11 11,10 7-1,11-3-14,22 1-17,34-2 8,32-10-10,15-20 32,8-25-14,-11-13-3,-12-32-7,-6-16 17,-10-12 9,-20-9 28,-28-4 11,-32-2-9,-26-3 72,-11 0 85,-19-12-50,-17-7-70,-14-5 21,-8 3-12,-15 10-3,-9 15-44,-11 17-29,-9 20-23,-16 20-122,27 12-127,11 5-256</inkml:trace>
  <inkml:trace contextRef="#ctx0" brushRef="#br0" timeOffset="32475.4509">9380 12014 46,'0'0'654,"0"0"-571,0 0-56,-94 69-17,78-43 5,7-1-15,8-2-16,1-5-13,1-3 28,11-4 1,14-5 1,-4-3-1,-4-3-359</inkml:trace>
  <inkml:trace contextRef="#ctx0" brushRef="#br0" timeOffset="32729.4714">9587 12380 335,'0'0'695,"0"0"-380,0 0-114,0 0-76,0 0-71,0 0-29,0 0-14,-19-32-9,15 28-2,-3 1 0,5 1-22,-1 2-19,2 0 9,1 0-7,-3 0-63,1 0-33,-20 2 27,2 8-103,-3 2-325</inkml:trace>
  <inkml:trace contextRef="#ctx0" brushRef="#br0" timeOffset="44334.3692">6903 5792 785,'0'0'333,"0"0"-227,0 0-68,0 0-38,0 0 0,0 0 0,-31 83-18,4-2 18,-12 38 0,-8 18-6,-4 6 6,2-7 1,6-23 19,13-22-13,10-24-7,5-15-6,8-22-173,4-13-534</inkml:trace>
  <inkml:trace contextRef="#ctx0" brushRef="#br0" timeOffset="44551.7871">7239 5811 1629,'0'0'314,"0"0"-314,0 0-39,0 0 23,0 0-5,-36 157 20,-16-30-12,-8 10-69,-7-8 8,4-31-30,22-42-133,11-20-298</inkml:trace>
  <inkml:trace contextRef="#ctx0" brushRef="#br0" timeOffset="44889.397">6409 6212 1528,'0'0'566,"0"0"-506,0 0-47,0 0-13,0 0-13,0 0-52,0 0 27,32 71 26,-19-34 11,-2 9-16,-1 2 17,-2 8 0,-2 2-1,0-1 1,2 1 0,3-2 10,4-9-4,2-5-6,8-6 0,3-10-2,8-6-15,13-7 17,30-13 32,61-18 37,78-59 52,47-37-37,-39 5-84,-49 0-256</inkml:trace>
  <inkml:trace contextRef="#ctx0" brushRef="#br0" timeOffset="49026.8128">8692 7732 345,'0'0'20,"0"0"376,0 0-235,0 0-5,0 0 30,0 0 5,-14 6-54,14-4-43,0-2-9,0 0-31,0 0-14,0 0-39,0 0-1,6 0-35,14 1 13,27-1 22,7 0 8,12 0-8,14 0-38,-23 0-122,-14 0-158</inkml:trace>
  <inkml:trace contextRef="#ctx0" brushRef="#br0" timeOffset="49171.5733">8544 7923 1099,'0'0'513,"0"0"-402,0 0-15,204-40-96,-71 13-1,-6-8-1557</inkml:trace>
  <inkml:trace contextRef="#ctx0" brushRef="#br0" timeOffset="50323.6523">8684 7911 844,'0'0'366,"0"0"-212,0 0 68,0 0 29,0 0-80,0 0-33,-4 0-52,4 0-12,0-3-24,0 3-14,0 0-35,0-1-1,19 1-30,30-2-22,37-3-102,5-1-99,-11-1-137,-34 1-211</inkml:trace>
  <inkml:trace contextRef="#ctx0" brushRef="#br0" timeOffset="50475.1952">8687 7986 704,'0'0'774,"0"0"-557,0 0-163,0 0-14,175-33-40,-71 20-287,-8 1-37</inkml:trace>
  <inkml:trace contextRef="#ctx0" brushRef="#br0" timeOffset="50954.9578">10036 7790 449,'0'0'873,"0"0"-657,0 0-66,0 0 26,0 0-62,0 0-74,0 0-39,-3-2-1,3 2-21,0 0-24,6-2-1,19 2-93,14 0 57,48-3-124,-4 2 45,-10-4-223</inkml:trace>
  <inkml:trace contextRef="#ctx0" brushRef="#br0" timeOffset="51108.5463">9924 7947 955,'0'0'620,"0"0"-522,0 0-92,183 2 72,-10-2-31,-13 1-47,-25-1-730</inkml:trace>
  <inkml:trace contextRef="#ctx0" brushRef="#br0" timeOffset="73065.657">10083 6346 618,'0'0'329,"0"0"-215,0 0-34,0 0 41,0 0-18,0 0-13,12-8-51,-12 6-11,2 2 8,-2 0-17,0 0-9,0 0-3,0-2-7,0 1 0,0-2-1,-2-3-52,-10-4-12,-7-2-2,-9-2 18,-7-5 26,-9-1 15,-4 0 7,-6-2 0,-4 0-1,-5-1-14,1 2-17,-2 0 14,4 0 10,-1 4 8,1-2 0,-13-2-12,-21-1 8,-24-6 3,-10 0 2,-2 1-44,5 2 44,6 4 4,-2-4 4,-3 1-7,-6 1 2,-1 0 8,-3 2-8,-5 0 0,6 0-2,5 1 18,13 2 4,13 1-22,3 0 21,0 2 14,-4 5-36,-13 1 44,-3 5-31,-11 1-12,-4 0 0,-4-1 6,-6 3-7,-4-1-1,-1 1-7,3-4 5,1 3 3,2-2 7,4-1-7,9 1-7,13 3 6,4 1 2,0 0-1,-2 0 1,-2 10 16,-1 2-16,8 2-1,2 3 6,2 5-2,-1 0-4,-5 3 0,3 3 2,5 2-2,4-2 3,9 1-4,15-5 1,17-2-1,-12 2 1,-7 9-7,-14 6 15,-11 10-6,9-2-2,25-6 1,8-4-1,12-7-3,4 2 2,-4 3 1,-8 5 0,-2 8 1,6-2-1,7 2-7,7 1 6,8-1-4,6 3 5,5 2 0,7 0 0,4 2-10,3 2 9,5 6 1,1 9-1,7 18 1,15 14 0,5-4 0,-3-20-8,-2-23 8,-4-18 1,8 6-1,2 5 0,6 3-1,2-6-9,4-5 9,1-5 0,5-4 0,2-4 1,7-1 1,7-1 21,23 4-21,30 5 8,43 1-8,29-1 12,14-5-12,6-5 13,-13-2-12,2 1 18,-4 0-8,-4 3 9,2-2-21,5 0 6,2 1-6,4 1 0,-2 0 4,-4 1-2,-1-2 5,-5-2-7,-2 0 0,-10 2-7,-4-3 7,-5 3 7,-6-2-6,-7-1-1,-3-1 0,-9 0 0,-5-2 7,-7 0-3,-6-1-3,-10-2 5,-4-1 3,-3-3-8,-6-2-1,-5-4 0,-18-2 0,-20-2 4,-12-1-3,-3-2 4,7-1-5,13 2-6,21-2 6,15 1 13,-12-1-13,-8 0 0,-10 0 6,-17 0-5,8 0-1,5 0 7,-5 0-6,-4 0-1,-5 0 0,-2 0 2,0 0-1,0 0 6,1 0-6,3 0 11,1 0 4,-1-3 24,1-5-12,3 0-2,3-3-24,2-1 8,1-1-9,-1-3-1,-4-2 16,-5-2-9,-6 0 12,-2-8-5,-5-1 0,-1-6 10,0-6-9,-4-7-5,-4 1-10,-2-3 13,-1 0 7,-6-1 14,-3 0-12,-1-1-22,-2 2 0,1 3 9,1-2 30,-2-1-22,2 4 3,1-3-18,-1 3 35,-2 0-28,-1 3 3,0 0-12,-6 2 0,-1 2-10,0 1 4,-6 0-23,-3 0 29,0 0 0,-6-4-4,-9 3 4,-5-1 0,-5 0-8,-1 2-2,-3 5 2,3 4-8,0-1 9,1 4 4,-2 1-6,-3-2 8,-1 1-1,-2-1 1,-1 3-6,-1 0 7,-2 1-1,-3-1 0,1 1 1,-3-1 0,1 2 0,-1 0 1,4-2-2,2 4 2,5 3-1,3-2 0,3 2 3,1 0-2,3-2 0,1 3-1,0-2 2,-3-1-1,1-1-1,-8 1 0,-10-4-10,-20-7 2,-32-9 8,-50-17 0,-34-7 0,-41-16-1,-37-2-10,-39-7-54,50 20-107,20 8-363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09:52:01.7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12207 12903 768,'0'0'364,"0"0"-258,0 0-73,0 0-20,0 0 73,0 0 37,-1-2-46,-2 2-17,2 0-9,1 0 45,-2 0 8,2 0-10,0 0 0,0 0-25,18 0-34,55 4 2,94 11 18,103 4-8,48-4-47,-50-6-142,-67-9-492</inkml:trace>
  <inkml:trace contextRef="#ctx0" brushRef="#br0" timeOffset="2268.6982">8508 15325 525,'0'0'149,"0"0"-35,0 0 42,0 0 3,0 0-82,0 0-64,36-9 7,-30 9-20,-3-1-27,0 1 26,-1 0-9,-2 0-14,0 0-43,0 0-30,-2 1-80,-10 6-109,0-1-91</inkml:trace>
  <inkml:trace contextRef="#ctx0" brushRef="#br0" timeOffset="2515.0066">8508 15325 523,'-30'13'283,"23"-13"-52,-3 0-64,2 0-6,-1-2 10,6 0-8,0 2-42,2 0-14,1 0-35,0 0-25,0 0-14,0 0-15,0 0-5,0 0-5,0 0-8,0 0 1,0 0-1,0 0-1,1 0-12,19 0-46,26 8 10,51 2 7,57-5-10,30-4 34,-2-1 18,-27 4-1,-53 5-9,-37 3-273,-27-4-927</inkml:trace>
  <inkml:trace contextRef="#ctx0" brushRef="#br0" timeOffset="4582.5845">9406 14280 785,'0'0'183,"0"0"-96,0 0 44,0 0 24,0 0 4,0 0-63,0 0-34,-12-8-15,12 8 8,0 0-24,-1 0-29,-1-2 8,-5 2-4,-10-1-12,-8 0-4,-11 1-97,-10 0 24,-9 0 34,-5 4 49,1 3 0,3 1 9,6-1 12,5 4-2,7 8 0,4 21-3,15 35-16,19 40-8,18 20-30,31 3-54,20-18-11,-8-35-16,14-10-20,-15-27-16,-10-16-115</inkml:trace>
  <inkml:trace contextRef="#ctx0" brushRef="#br0" timeOffset="4739.1965">9919 14722 354,'0'-99'57,"-3"-5"-57,-26 32 150,-6 18 209,5 18-32,-1 6-83,1 4-113,-7 4-54,-9 8-77,-18 19-38,7 17-142,8 7-172</inkml:trace>
  <inkml:trace contextRef="#ctx0" brushRef="#br0" timeOffset="5894.0393">12406 14969 1624,'0'0'318,"0"0"-217,0 0-76,0 0-10,0 0-9,0 0-6,0 0-40,-5 0-99,5 2-13,0-1-96,0 0-98</inkml:trace>
  <inkml:trace contextRef="#ctx0" brushRef="#br0" timeOffset="6146.1656">13372 14797 1013,'0'0'236,"0"0"-222,0 0-14,0 0-91,0 0 29,0 0-35,0 0-101,-60 46-397</inkml:trace>
  <inkml:trace contextRef="#ctx0" brushRef="#br0" timeOffset="6263.7774">13372 14797 438,'-37'67'262,"35"-67"-36,1 0-70,1-1-38,-2 1-102,1 0-16,-2 3-277</inkml:trace>
  <inkml:trace contextRef="#ctx0" brushRef="#br0" timeOffset="6503.8803">13562 14892 970,'0'0'163,"0"0"-148,0 0-15,0 0-13,0 0 13,0 0-57,0 0-133,-9 16-73</inkml:trace>
  <inkml:trace contextRef="#ctx0" brushRef="#br0" timeOffset="7329.8696">14249 14929 1458,'0'0'316,"0"0"-220,0 0-69,0 0-14,0 0 43,0 0-33,0 0-21,3-3-2,-1 3-33,-1 0 6,-1 0-3,1 0-21,1 0-56,1-7-175,0-5-408</inkml:trace>
  <inkml:trace contextRef="#ctx0" brushRef="#br0" timeOffset="7647.3587">14918 14795 1418,'0'0'208,"0"0"-154,0 0-41,0 0 25,0 0 72,0 0-44,0 0-50,0 0-4,1 0-12,-1 0 0,2 0-1,-2 0-8,1 0 8,-1 0-18,0 0 13,0 0-30,0 0-49,0-5-137,0-5-104,-8 0-543</inkml:trace>
  <inkml:trace contextRef="#ctx0" brushRef="#br0" timeOffset="7893.6496">15732 15017 1558,'0'0'301,"0"0"-196,0 0-87,0 0 0,0 0 44,0 0-62,0 0-65,-35 0-70,16-3-33,-9 3-49,3 0-85,1 0-421</inkml:trace>
  <inkml:trace contextRef="#ctx0" brushRef="#br0" timeOffset="8687.4567">12336 15683 1058,'0'0'311,"0"0"-116,0 0-102,0 0 7,0 0 7,0 0-75,0 0-32,3 0-50,0 0 43,-2 0-31,1 0-50,-2 0-33,0-9-17,0 0-33,-2-6-442</inkml:trace>
  <inkml:trace contextRef="#ctx0" brushRef="#br0" timeOffset="9019.7109">11742 13383 506,'0'0'662,"0"0"-573,0 0-89,0 0-55,0 0 50,0 0 5,0 0 17,27 45 2,-20-28-11,2 0-8,-4-4 0,-4-2 9,-1-3-8,0 3-1,-15 2-1,-3 0-105,-2-3-263</inkml:trace>
  <inkml:trace contextRef="#ctx0" brushRef="#br0" timeOffset="9329.9008">12616 15556 808,'0'0'547,"0"0"-459,0 0-63,0 0 3,0 0 49,0 0-26,0 0-22,2 0-28,-1 0 0,1-8-1,-2-21-138,0 1-203,-3-2-402</inkml:trace>
  <inkml:trace contextRef="#ctx0" brushRef="#br0" timeOffset="9613.356">11705 13309 1149,'0'0'268,"0"0"-184,0 0-84,0 0-1,0 0-50,0 0 28,6 83-98,-5-49-230</inkml:trace>
  <inkml:trace contextRef="#ctx0" brushRef="#br0" timeOffset="10895.2839">13178 14891 902,'0'0'276,"0"0"-108,0 0 14,0 0 29,0 0-25,0 0-18,0 0-65,-1-1-42,5-1-51,11 0-10,21 0-55,34 2-123,-6 0-380,-7 3-561</inkml:trace>
  <inkml:trace contextRef="#ctx0" brushRef="#br0" timeOffset="11062.1959">13269 15054 1260,'0'0'0,"0"0"-131,0 0-736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09:52:31.1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7443 8483 365,'0'0'1314,"0"0"-1105,0 0-209,0 0-126,0 0 63,0 0 56,0 0 6,0 0-43,0 2-189,0 2-61,0-3-376</inkml:trace>
  <inkml:trace contextRef="#ctx0" brushRef="#br0" timeOffset="218.4089">9451 7596 1796,'0'0'306,"0"0"-306,0 0-30,0 0-24,0 0 39,0 0-4,0 0-231,-73-14-552</inkml:trace>
  <inkml:trace contextRef="#ctx0" brushRef="#br0" timeOffset="445.309">9104 8894 1104,'0'0'1198,"0"0"-1198,0 0-240,0 0-136,-110 38 243,21-1 107,12-3-48,6-5-539</inkml:trace>
  <inkml:trace contextRef="#ctx0" brushRef="#br0" timeOffset="636.5844">7660 10036 929,'0'0'1425,"0"0"-1425,-121-32-193,31 44-122,-20 37 44,-6 18 107,26-6 23,28-8-150</inkml:trace>
  <inkml:trace contextRef="#ctx0" brushRef="#br0" timeOffset="833.1696">6047 11332 1698,'0'0'223,"0"0"-155,0 0-55,0 0-12,0 0 8,0 0-9,-77 85-14,77-57-98,0-1-154,0-9-290</inkml:trace>
  <inkml:trace contextRef="#ctx0" brushRef="#br0" timeOffset="1662.7454">10319 7790 836,'0'0'176,"0"0"-163,0 0 6,0 0-3,0 0 39,0 0-20,-101-16-25,60 16-1,-18 3-9,-26 17 10,-29 12-10,-9 6-6,-6 3-38,4 4-42,7 0-67,27-11-32,14-3-180</inkml:trace>
  <inkml:trace contextRef="#ctx0" brushRef="#br0" timeOffset="2813.2676">8684 8405 224,'-86'65'156,"-10"10"-64,11-13 3,-3 0-44,-3 2 14,-3-3 2,-1 3-26,-3-3-1,2 1 17,-1 3-7,-2 6-21,-5 8-19,-2 8 2,-4 3-12,7-3-30,0-8-26,6-8 24,3-5 6,-1 1 25,1 3 0,-5 2 0,1-1 0,4-1 1,16-12 0,17-10 34,12-11 18,5 4 1,-6 5 15,-11 22-12,-11 21-24,2 17-27,6 1 8,10-3-12,8-4 8,4-8-9,-1 3-8,1 0 8,-2 3 0,-1-1 0,-3 1-4,1-3-41,0-5-9,10-15 20,5-18 32,7-14 2,1-4 0,-4 6 10,4 4-8,-2 8-1,7-4 15,6 1-16,1 2 0,3 5-2,0 1 2,-3 2 0,0-1 0,4 0 0,-2 0 12,4-3-12,3 3 1,2-1-2,1 0-26,0 0-40,0-6 18,0-4 30,1-2 18,7-7-2,2-1 3,2-4 2,2-1-2,3-4-3,6-5 3,3-2-73,9-4 60,5-5 13,11-4 0,16-7 26,24-6 0,36-12 13,13-20 22,2-8 4,-8-7-21,-18 2-10,-8-2-34,-4-4-35,-4-4-27,-1-8-45,-1-11 10,1-5 18,3-5 38,5-2 41,5-1 9,8-2 53,4-3 4,4 2 8,-1 2 13,-5 5-16,-7 11-6,-12 3-9,-11 7-27,-5 1-7,-4-4 7,-2-7 23,5-9 25,5-5-9,8-7-17,4-5-18,-2-1-8,-4-1-16,-10 3 5,-25 21-12,-17 15-2,-21 19 2,-9 6 18,1-9-20,4-17-27,3-22 5,7-18-11,5-9 21,2 0 12,9 0-19,5 2-14,3 0-5,-2 4 3,1 4 35,-3 3 7,-1 0-7,-4 3-24,-8 17-23,-17 18 47,-4 17 5,-7 3-4,0-2-1,-2-7 10,-1-4 0,-5 2 10,-1 0-8,0 0-11,-3-4 5,-8-1-6,-1-2-6,-6 0 6,0 4 1,-1 3-1,-4 4-14,-11-14-63,4 14-139,3 2-401</inkml:trace>
  <inkml:trace contextRef="#ctx0" brushRef="#br0" timeOffset="3316.994">9919 8213 159,'0'0'566,"0"0"-489,0 0-19,0 0 59,0 0-23,0 0-52,0 0-42,-76-70-110,38 70-18,-40 18 57,8-1-42,0 2-105</inkml:trace>
  <inkml:trace contextRef="#ctx0" brushRef="#br0" timeOffset="3679.3894">9188 8306 32,'-106'41'208,"-23"15"-63,-1 11-70,-13 11-44,-5 13-18,-1 11-2,10 7-10,7 2-1,15 0 47,7-2 21,5-5-25,1 1-5,-4 3 10,-8 4 6,-12 10-20,-9 2-11,-5 3-23,-3-3-2,5-7 1,4-8-1,12-14-18,26-20-4,25-20 24,21-16 53,7-1 35,-9 8-17,-5 10-25,-10 7 34,-5 14-34,-6 13-10,-6 19-18,4 4-7,15-2 3,16-6-13,17-6-2,10 6-1,7 1 2,7 0-13,6-8-76,4-6-60,0-18 16,3-1-29,5-22-199,-3-14 63</inkml:trace>
  <inkml:trace contextRef="#ctx0" brushRef="#br0" timeOffset="4316.4896">5667 12411 22,'0'0'200,"0"0"-107,89 39-59,-42-24 15,6 1 31,22-3-4,20-3-8,31-6-33,12-4 1,6 0 1,0-17-1,-7-6-21,5-4 19,1-9 31,-4-5-26,-5-13-14,-1-13-16,-2-16-8,-1-16-2,-2-12 1,-7-13-26,-6-9-19,-4-6 19,-3-2 26,-2 5 68,-1 7 59,-7 9-27,-4 2 5,-6 8-41,-6 2-22,-6-2-14,-6 1-14,-4-4-4,-2 4 5,-3-5-1,-1 0-13,1-3 10,3-3-10,3 2 9,-1 1 0,2 4-10,-6 5-1,-4 10 0,-18 23 1,-13 20 6,-9 13-4,-6 3 33,2-10-24,-2-8 26,4-8 18,-3 0-55,-3 2 2,-1 1-1,0 3-1,-6 3-16,-3 3-23,0 2 38,-7 0-6,-13 0 5,-2 2-28,-6 4 28,-2 6 1,-4 4 1,-6 7-26,-5 6-25,-8 8 10,-20 7 24,-18 7 7,-29 22 8,-24 24 2,-7 19-18,-8 12-24,11-6-17,5-7-12,5-9-29,6-5-4,-2-1-3,-6 3 16,31-10-4,18-8-204</inkml:trace>
  <inkml:trace contextRef="#ctx0" brushRef="#br0" timeOffset="12433.4752">16834 9051 705,'0'0'408,"0"0"-233,0 0-114,0 0 58,0 0 48,0 0-42,0 0-46,0 0-16,0 0-9,0 0-30,0 0-24,2 0-17,1 0-8,1 0-26,6 0 4,9 0-4,7 0 29,12-2 4,5-5 6,3-1 10,5-1 4,-1-2 10,0 1 1,-3-1-12,-3 1 5,-4 1 7,-4 1 8,-3 3 9,-2-2-9,2 5-14,1 2-7,7 0-11,9 5-22,46 19-113,-11 1-48,-3-6-59</inkml:trace>
  <inkml:trace contextRef="#ctx0" brushRef="#br0" timeOffset="13359.3142">19853 9305 616,'0'0'192,"0"0"-98,0 0 35,0 0 20,0 0 19,0 0-46,0 0-32,-41-64-7,41 64-16,0 0-15,0 0-46,0 0-5,0 0-1,0 0 0,0 0-12,0 0 0,0 0 2,0 0-5,0 0-6,0 6 7,4 2 4,6 5 3,4 4-6,4 5 8,1 0 5,7 2 8,2 3-2,-1-2-6,1-2-9,8 4-132,-9-8 2,-2-7-154</inkml:trace>
  <inkml:trace contextRef="#ctx0" brushRef="#br0" timeOffset="13487.4121">20053 9276 1292,'0'0'380,"0"0"-238,0 0-110,0 0-19,-92 18-12,-67 73-1,4-4-25,9 0-512</inkml:trace>
  <inkml:trace contextRef="#ctx0" brushRef="#br0" timeOffset="14513.1554">16077 12443 110,'0'0'170,"0"0"-83,0 0 22,81 0-29,-62-2 0,-5-3 34,-8 0 37,-1 2 28,-5-2-24,0 1-3,0-1 35,0 2 0,0 0-51,-2 1 37,1 1-44,-2 1-49,3 0-46,0 0-33,0 0 2,0 0-3,0 0-15,0 0 15,0 0-22,0 4 15,4 8-21,10 6 17,10 5 11,9 4-7,10 0-10,5 0 17,1-3 0,0-3-44,-4-1-112,-11-7-142,-15-8-397</inkml:trace>
  <inkml:trace contextRef="#ctx0" brushRef="#br0" timeOffset="14681.2428">16470 12447 1109,'0'0'678,"0"0"-485,0 0-141,0 0-25,-147 64-10,-10 40-17,-19 14-19,27-13-186,57-38-740</inkml:trace>
  <inkml:trace contextRef="#ctx0" brushRef="#br0" timeOffset="18936.8427">17904 10810 983,'0'0'168,"0"0"-123,0 0-27,0 0 68,0 0-35,0 0-38,0 2-6,0-1-7,-11 5-47,-6 1-40,-3-4-216</inkml:trace>
  <inkml:trace contextRef="#ctx0" brushRef="#br0" timeOffset="19292.5292">16000 12059 1069,'0'0'207,"0"0"-123,0 0-8,0 0 132,0 0-26,0 0-62,0 0-45,2 0-15,-2 0-12,0 0-9,0 0-23,0 0-14,0 0-2,0 0-14,0 0-33,-6 0-79,-1 0-111,-2 0-251</inkml:trace>
  <inkml:trace contextRef="#ctx0" brushRef="#br0" timeOffset="19763.9637">18356 10522 971,'0'0'135,"0"0"-122,0 0-7,0 0 88,0 0-9,0 0-46,0 0 34,-6 2 39,6-2-6,0 0-8,0 0-21,-2 0-11,2 0-5,0 0-5,0 0-32,0 0-10,0 0-8,0 0-5,0 0 4,-6 0-5,-1 0-136,1-9-250</inkml:trace>
  <inkml:trace contextRef="#ctx0" brushRef="#br0" timeOffset="20311.0065">20182 9082 1371,'0'0'275,"0"0"-202,0 0-25,0 0 60,0 0-58,0 0-31,0 0-2,-3 3-17,-8-3-8,-1 2-80,-9-2-243</inkml:trace>
  <inkml:trace contextRef="#ctx0" brushRef="#br0" timeOffset="20695.617">16096 12207 857,'0'0'262,"0"0"-96,0 0 17,0 0 37,0 0-32,0 0-15,0 0-20,-2 0-33,2 0-59,0 0-47,0 0-14,0 0-68,0-1-83,5-1-107,1-6-325</inkml:trace>
  <inkml:trace contextRef="#ctx0" brushRef="#br0" timeOffset="21124.7786">20276 9537 760,'0'0'547,"0"0"-474,0 0-64,0 0-9,0 0 0,0 0 12,0 0-12,4-5 13,-4 5 3,0 0 70,0 0 2,0 0-35,0 0-31,0 0-11,0 0 8,0 0-19,0 0 1,0 0-1,0 0-11,-12 0-139,-6 0-146,-3-4-925</inkml:trace>
  <inkml:trace contextRef="#ctx0" brushRef="#br0" timeOffset="22575.2449">19858 9368 1307,'0'0'356,"0"0"-263,0 0-71,0 0 67,0 0 37,0 0-87,0 0-33,3 0-6,-3 0-42,0 1-30,0 0-29,0 2-24,-11 6-124,-5-2-86,-2-2-41</inkml:trace>
  <inkml:trace contextRef="#ctx0" brushRef="#br0" timeOffset="22796.2548">19783 9433 1156,'0'0'566,"0"0"-487,0 0-61,0 0-12,0 0-6,0 0-104,0 0-145,3-5-32</inkml:trace>
  <inkml:trace contextRef="#ctx0" brushRef="#br0" timeOffset="22999.8151">19783 9433 1380,'-30'-34'209,"30"34"-164,0 0-45,0 0-23,14 0-177,-2 0-187,1 0-132</inkml:trace>
  <inkml:trace contextRef="#ctx0" brushRef="#br0" timeOffset="23190.0483">19906 9422 544,'0'0'921,"0"0"-697,0 0-88,0 0 56,0 0-51,0 0-98,0 0-43,-8 0-106,11 0-243,4 0-1271</inkml:trace>
  <inkml:trace contextRef="#ctx0" brushRef="#br0" timeOffset="23367.793">19782 9469 1435,'0'0'276,"0"0"-198,0 0-78,0 0-5,0 0-133,0 0-342</inkml:trace>
  <inkml:trace contextRef="#ctx0" brushRef="#br0" timeOffset="23607.47">19782 9469 626,'62'49'906,"-62"-52"-662,0-1-143,0 2 14,0 1-39,0 1-56,0 0-20,2 0-85,-1 0-47,2 0-70,-1 0-48,-1 4 36,2 2 117,-3 2-69,0-2-99</inkml:trace>
  <inkml:trace contextRef="#ctx0" brushRef="#br0" timeOffset="23794.2488">19865 9535 362,'0'0'223,"0"0"-153,0 0-44,0 0 1,0 0 22,0 0-21,0 0-7,0 0-5,0 0 25,0 0 2,0 0 5,0 0-1,0 0-29,0 0 2,0 0-20,0 0-19,0 0-102,0 0-107,0 4-52</inkml:trace>
  <inkml:trace contextRef="#ctx0" brushRef="#br0" timeOffset="29374.4017">19955 9503 1545,'0'0'280,"0"0"-207,0 0 79,0 0 59,0 0-109,0 0-63,0 0-20,0 0-18,0 0-1,0 0 0,0 0 0,0 3-1,0-3-11,0 0-4,0 0-101,0 2-29,0-2-1,1 1 27,1-1-6,-2 2-59,0-2-15,0 0-120</inkml:trace>
  <inkml:trace contextRef="#ctx0" brushRef="#br0" timeOffset="29976.0512">19965 9232 751,'0'0'152,"0"0"-90,0 0 94,0 0-5,0 0-64,0 0-28,0 0-1,-7 0 6,7 0 2,0 0-5,0 0-44,0 0-8,0 0-3,0 0-6,0 3-36,0-1-148,0-1-194</inkml:trace>
  <inkml:trace contextRef="#ctx0" brushRef="#br0" timeOffset="30179.5626">19965 9232 950</inkml:trace>
  <inkml:trace contextRef="#ctx0" brushRef="#br0" timeOffset="30244.584">19965 9232 950,'-43'64'848,"43"-64"-741,0 0-66,0 0 25,0 0 13,0 0-77,0 4-2,0 3-141,0-3-434</inkml:trace>
  <inkml:trace contextRef="#ctx0" brushRef="#br0" timeOffset="30423.5828">19870 9353 1363,'0'0'332,"0"0"-205,0 0-88,0 0-39,0 0-70,0 0-692</inkml:trace>
  <inkml:trace contextRef="#ctx0" brushRef="#br0" timeOffset="30606.1368">19870 9353 1603,'16'17'275,"-16"-17"-198,0 0-56,0 0-21,0 0-151,0 3-821</inkml:trace>
  <inkml:trace contextRef="#ctx0" brushRef="#br0" timeOffset="30778.5753">19871 9414 1265,'0'0'344,"0"0"-188,0 0 29,0 0 4,0 0-118,0 0-71,0 0-101,0-25-86,0 25-310,0 0-375</inkml:trace>
  <inkml:trace contextRef="#ctx0" brushRef="#br0" timeOffset="32863.5198">18056 10671 652,'0'0'230,"0"0"-106,0 0-40,0 0-19,0 0-1,0 0-40,0 0-15,-3-2-6,3 2 3,0 0 18,-2-1 20,2 1-18,-1-1 7,1-2 4,-2-1-26,1 1-11,-2 0 13,0-2-12,1-1 0,-2 2 0,-1 0-1,1 0 0,1-1 0,-1 2-1,1-2 0,-2 1 1,2 0-1,0 1 1,-2 0 0,1 0 0,0 1-1,-2-1 0,-3-1-27,-1 1 23,0-1 4,1 1-5,1 0 5,-2 0 0,3 0-8,-2-2 9,-1 2 0,2 0-2,1-1 2,1-1 1,-3 3-1,3-3 0,0 2-7,-2-1 14,1 1-7,0-1 1,2 1 0,-1 0-1,0 2 2,-3 0-9,0 1 10,2 0-4,-3 0 1,0 0 0,2 0-1,0 0 0,-1 0 0,2 0-5,-1 1-1,-2 3 7,1 2 0,0 1 0,1-1 1,-3 1-1,1 1 1,1 2-1,-1-1 0,1 2-1,2 0 1,-2 0-1,3 0 0,0 1 1,0 1-1,0 0-1,1 0-5,-2 3 0,3 1 2,-1 0 5,0 0-18,1 0 2,2-2 3,0-2 13,2-3 0,0-2-6,0-1 5,0 1-9,0-3 9,0 1 1,0 0 1,0 1-1,0 0 0,4-2-8,0 1 8,-2 1 0,4-1 11,-2-3-10,1 3-1,1 0 0,0-1 7,0 0-7,1 1 0,1-3 2,-1 4-2,1-2 0,-1 0 0,1-2-1,2 2-14,-3-1 14,1 0-9,0 0 10,-1 0 0,-1-1 0,0-1-1,0 1 0,-1-1 1,2 0-1,-1-1 1,0-1 0,3 0 1,2 2-1,3-2 1,1 1 0,-3-1-1,4 0 0,-2 1 0,-1-1 1,0 0-1,1 0 1,1 0 1,0 0-2,1 0-6,2-4 5,0 0 1,1 0 3,-2 0 6,-2 1-9,-2 0 0,-1-1-9,-2 1 9,0 1 0,0-3 12,-3 0-11,1 2 39,1-4-11,3-1-29,0 1 0,-1-2 0,0 1 7,-2-1 19,1-1-17,1-2-9,-2 0 6,1 1 1,-2-2-6,-2 4 3,-2-2-4,1 0 0,-2-2 3,1 0 7,-3 0-9,-1 1 9,0-1-1,0 0 1,0 1-10,-1-1-1,-8 1-24,2-2 21,-3 5 4,0-3 0,0 2-1,-1 0 1,0 0-5,-2 0 5,1 0 0,-4 0-9,-12-1-11,4 1-73,1 1-164</inkml:trace>
  <inkml:trace contextRef="#ctx0" brushRef="#br0" timeOffset="33398.4576">19974 9438 1689,'0'0'231,"0"0"-192,0 0-2,0 0 51,0 0-53,0 0-34,0 0-1,0 2 0,0-2-1,0 0 1,0 0-1,0 0 0,0 0-7,0 0 7,0 0-33,0 0-12,-3 2-21,-28 1-58,-1 2-211,-5-5-380</inkml:trace>
  <inkml:trace contextRef="#ctx0" brushRef="#br0" timeOffset="33811.4712">18108 10747 1028,'0'0'279,"0"0"-148,0 0 50,0 0 41,0 0-78,0 0-92,0 0-25,0 0-5,0 0-22,0 0 13,0 0-13,0 0-3,-3 0-56,-6 0-102,-6 0-416</inkml:trace>
  <inkml:trace contextRef="#ctx0" brushRef="#br0" timeOffset="34262.0969">15774 13260 1324,'0'0'313,"0"0"-157,0 0-38,0 0 56,0 0-19,0 0-80,0 0-35,-3 0-31,3 0-2,0 0-7,0 1 0,0-1 0,-2 0-12,2 0-46,0 0-17,-1 2-8,-1-2 8,-11 0-33,1 0-171,0-6-598</inkml:trace>
  <inkml:trace contextRef="#ctx0" brushRef="#br0" timeOffset="34479.5456">15774 13260 1365,'-38'20'481,"38"-20"-344,2 0-84,-2 0 23,0 0 4,1 0-73,1 0-7,1 0-53,-2 0-25,3 0-43,0 0-81,0-2-158,-1-8-509</inkml:trace>
  <inkml:trace contextRef="#ctx0" brushRef="#br0" timeOffset="34667.0502">15808 13251 1217,'0'0'319,"0"0"-152,0 0-97,0 0 20,0 0-35,0 0-55,0 0-30,0 0-85,0 0-67,3 0-31,0 0-65,0-2-544</inkml:trace>
  <inkml:trace contextRef="#ctx0" brushRef="#br0" timeOffset="34840.2871">15808 13251 1030,'12'-17'275,"-14"17"-114,1 0-38,1 0 61,0 0-71,0 0-74,0 0-39,0 0-60,0 0-67,0 0-86,0 0-81,3 0-205</inkml:trace>
  <inkml:trace contextRef="#ctx0" brushRef="#br0" timeOffset="35059.9214">15890 13084 1144,'0'0'201,"0"0"-105,0 0 41,0 0-2,0 0-36,0 0-50,0 0-27,-15-11-16,15 11-6,0 0-84,3 9-226,-2-2-21</inkml:trace>
  <inkml:trace contextRef="#ctx0" brushRef="#br0" timeOffset="35720.5759">17978 10878 1232,'0'0'358,"0"0"-224,0 0-50,0 0 34,0 0-24,0 0-55,0 0-25,-1 2-7,1-2-7,0 0-7,0 0-69,0 0-57,0 0-200,0 0-250</inkml:trace>
  <inkml:trace contextRef="#ctx0" brushRef="#br0" timeOffset="36950.5799">18075 10643 196,'0'0'536,"0"0"-422,0 0-20,0 0 81,0 0-45,0 0-61,0 0-47,0 0-10,-1 0-11,1 0 9,-3-4 1,1 2-3,-1-1 8,-1-2-8,-2 2-2,0-4-5,-3 2-1,-3 0 0,2-2 0,-3 2-16,0 1 16,0 1 0,-3 0 0,-1 1-14,0 2 2,4-3 5,1 1 0,3 2-1,0-1 8,-1 1-1,-1 0 0,-1 0 0,-2 0 0,-2 0-4,-1 0 4,2 0 1,-3 3 0,2 2 1,-2 4-1,0 1-1,0 2 0,-3 2 0,-1 5-6,1 1 5,0 2 1,5 0 0,2 1-6,1 3-1,4-1 8,1 0 1,2 4-1,-1-3 1,4 2-1,1-3 0,2-1-6,0-3 5,0-2-1,2 1-9,8-3 9,-1-1-8,3-2 9,1-2-29,1-1 12,4-3 10,2 1 7,3-2 1,1-2 10,-2 0-9,-4 0 0,0-2 3,-2 0-4,-4-2-7,2 0 7,-1 1 0,1-2 1,2 0 13,-1 0-13,1 0 16,0 0-4,0-7 29,-1-1-25,0-1 17,-5-2 47,3 2-54,-4-4-16,2-1 23,-1-1-18,1-1 9,-2-1-24,-1 0-1,2-3 10,-3 1 0,-1-3-10,1-1 0,-2-2 0,-2 3 2,0 0 2,0 2-4,-3 3 0,1 3 1,-1 0-1,0 1-1,0 2 0,0 1 0,0 1 1,0-1 9,-1 2-9,-2-1 0,0 1 12,-2-1-11,-1-1 16,4 3-8,-3-3-9,2 5 0,0 1-8,0-1 8,0 2 0,1 1 0,-1-1-4,-4 2-40,0 1-72,-10 0-54,2 0-53,2 0-76</inkml:trace>
  <inkml:trace contextRef="#ctx0" brushRef="#br0" timeOffset="37729.5258">17957 10599 833,'0'0'164,"0"0"-106,0 0-29,0 0 84,0 0-77,0 0-26,0 0 2,-37-38-12,25 35 0,0 0-10,-1 3-7,-2 0-2,1 0 18,-2 0-7,2 4 8,-2 5 0,3 3-1,-5 2-1,3 3 1,-1 3 0,0 1 0,0 1 1,4-3-2,-1 1 2,4-1 0,-1 1-9,4-1 9,0 0-6,1 1 5,1 2 1,2-3-9,1 1 9,1 0 0,0-2 1,0-1-2,3 1 1,7-1 0,1 1 8,2 0-6,3-3-1,-2 1-1,3-2 0,0-2 0,1 1-12,0-4 11,1 0 0,2-1 0,-1 2-12,-1-3 13,2 1 10,-4-3-10,3-1-21,-2 0-8,0-3 27,-4-1-8,3 0 10,-4 0 36,3-11-4,-2-5-12,1-5 42,2-4-4,-1-5-9,0-4-31,-2-3 11,-3-1 17,-1 0-9,-6 0-4,-1-1-13,-3 5 2,0 1 9,0 1-18,-9 2 17,-4 1-21,-1 3-2,-3 2-5,-6 3 6,-2 4-8,-10 4-43,-3 6-13,-2 3-36,1 4-5,-6 0-32,12 7-35,11-1-426</inkml:trace>
  <inkml:trace contextRef="#ctx0" brushRef="#br0" timeOffset="37922.2359">17834 10660 1337,'0'0'242,"0"0"-175,0 0-64,0 0-3,0 0-265,0 0-480</inkml:trace>
  <inkml:trace contextRef="#ctx0" brushRef="#br0" timeOffset="38879.468">17868 11454 365,'0'0'750,"0"0"-614,0 0 35,0 0 83,0 0-30,-6-73-87,1 63-20,-1 0-58,1 3-9,2 4-34,-3 3-16,-7 0-53,-12 17-67,-14 9 16,-5 11 22,2 4-64,7 1-13,15-2 28,15-5 28,5-9 13,9-2-42,14-11 57,5-8 45,3-5 28,4-9 2,-1-14 19,-1-10 33,-6-4-13,-8-4 14,-9-1-11,-7 4 34,-3 2 76,0 7 52,-4 7-95,-2 5-11,-1 9-64,-10 8-34,1 10-113,-1 5-419</inkml:trace>
  <inkml:trace contextRef="#ctx0" brushRef="#br0" timeOffset="39058.2214">17932 11740 1490,'0'0'318,"0"0"-195,0 0 52,0 0-63,0 0-112,0 0-10,0 0-201,6-5-389</inkml:trace>
  <inkml:trace contextRef="#ctx0" brushRef="#br0" timeOffset="39510.0634">18450 11364 1075,'0'0'754,"0"0"-605,0 0-45,0 0 11,0 0-57,0 0-33,0 0-13,-14-49-12,2 48-22,-3 1-37,-8 0-55,-11 8 34,-3 12 25,-4 6 23,2 4 4,5 3-1,11 0-11,8-4 16,9-2-14,6-4-2,0-2-53,9-6 10,12-2 76,5-4 7,8-4 36,4-3 19,4-2-30,3 0 10,-6 0-12,-6 0-7,-7 0-16,-6 5 14,-7 11-6,-5 6-8,-5 8 31,-3 7-13,-6 3-17,-18 4 23,-10 1-7,-13 1-3,-38 4-14,10-10-122,6-15-398</inkml:trace>
  <inkml:trace contextRef="#ctx0" brushRef="#br0" timeOffset="40321.2811">16138 12660 818,'0'0'696,"0"0"-479,0 0-67,0 0 86,0 0-26,0 0-99,0 0-43,0 0-48,0 0-11,0 0-3,0 0-12,0 0-5,0 0-90,0 2-66,-3-1-80,-5-1-343</inkml:trace>
  <inkml:trace contextRef="#ctx0" brushRef="#br0" timeOffset="40530.5131">16257 12626 702,'0'0'1313,"0"0"-1091,0 0-172,0 0-34,0 0-2,0 0-14,0 0-60,21 0-167,-15 0-324</inkml:trace>
  <inkml:trace contextRef="#ctx0" brushRef="#br0" timeOffset="40779.4629">16257 12626 1770,'-47'21'659,"47"-21"-458,0 0-112,0 0 32,0 0-39,0 0-58,0 0-24,0 0-47,0 0-75,0 0-72,0 0-76,7 0-11,-1 0-53,-2-1-212</inkml:trace>
  <inkml:trace contextRef="#ctx0" brushRef="#br0" timeOffset="41296.6012">18271 10878 1072,'0'0'207,"0"0"23,0 0 46,0 0 39,7-73-67,-7 73-116,0 0-79,0 0-22,0 0-19,0 0-12,0 0-98,-22 14-121,-5 3-343,-4-2 168</inkml:trace>
  <inkml:trace contextRef="#ctx0" brushRef="#br0" timeOffset="41521.2819">17970 10758 1894,'0'0'360,"0"0"-262,0 0-83,0 0-14,0 0-1,0 0-23,0 0-152,56 3-57,-7-3-115,11-3-274</inkml:trace>
  <inkml:trace contextRef="#ctx0" brushRef="#br0" timeOffset="41756.2069">20171 9518 1431,'0'0'898,"0"0"-841,0 0-57,0 0-17,0 0 10,0 0-11,0 0-165,-25-65-43,20 67-18,-7 8 30,-9 3 115,-22 1-69,6-3-94,4-6-509</inkml:trace>
  <inkml:trace contextRef="#ctx0" brushRef="#br0" timeOffset="43226.3406">17965 9962 87,'0'0'624,"0"0"-420,44-90-53,-34 56 4,-9 6 108,-1 7-119,0 4-69,-1 7-34,-7 3-17,-7 5-23,-6 2-1,-14 4-10,-12 21-38,-12 8 4,-5 10-1,4 5-22,14-3-4,14-7 16,17-8 13,12-9 10,3-7-6,14-8 0,16-6 38,12 0 39,11-15 45,4-13-42,1-8 62,-7-9-19,-14-2-29,-10-1-20,-14 3-4,-9 6 82,-4 11 8,0 11-33,0 9-60,-7 8-29,-29 24-164,1 8-457,0 1 51</inkml:trace>
  <inkml:trace contextRef="#ctx0" brushRef="#br0" timeOffset="43402.1676">18121 10140 1438,'0'0'303,"0"0"-196,0 0-40,0 0-3,0 0-64,0 0-44,0 0-249,80-73-563</inkml:trace>
  <inkml:trace contextRef="#ctx0" brushRef="#br0" timeOffset="43843.2833">18748 9556 1595,'0'0'238,"0"0"-152,0 0-59,0 0-16,0 0-11,0 0-37,-85-33-123,45 33 35,-5 12 59,2 9-11,4 4 34,6 1 2,5 3 14,7 0 12,7-1 5,6-5 10,8-1-1,0-5-20,8-3 20,9-1 1,5-4 26,5 0 17,0-3 17,7 1-17,0-2-3,2 4 8,2 2-16,0 5-12,-5 4-20,-5 6-9,-9 6-5,-6 5 14,-9 1 7,-4 2 6,0-5-4,-4-2-3,-16-8 10,-8-4-16,-11-6-10,-37-9 9,11-5-80,7-1-178</inkml:trace>
  <inkml:trace contextRef="#ctx0" brushRef="#br0" timeOffset="47508.8213">16387 11373 717,'0'0'59,"-91"10"-47,33 1-12,2 2-17,6 2-41,4-1 36,1 8 22,-16 17 28,-27 28 1,-24 41-9,-9 28-19,9 20-1,21 6-37,23 3-111,18 9-139,19 6 81,16-3 206,12-43 84,3-29-84</inkml:trace>
  <inkml:trace contextRef="#ctx0" brushRef="#br0" timeOffset="47585.7149">15613 13788 189,'108'48'116,"15"-4"39,-43-19-84,-15-11-71</inkml:trace>
  <inkml:trace contextRef="#ctx0" brushRef="#br0" timeOffset="47786.1815">16417 13895 186,'0'0'367,"0"0"-195,101-85-171,-62 43 55,-1-5 51,6-20-64,8-22 15,9-36-58,6-18-48,-11-9-69,-10-10-2,-20 4 119,-9-5 87,-5-2 23,-9 3 60,-3 9-95,0 16-34,-13 14-14,4 13-27,-1 6-33,6 25-123,2 10-119</inkml:trace>
  <inkml:trace contextRef="#ctx0" brushRef="#br0" timeOffset="48854.1296">20405 8398 208,'-82'5'147,"0"0"-86,1 1-24,22 0 112,16-4-32,-4 3-25,-9 4 3,-9 8-51,-15 17 3,-22 30-19,-30 42-12,-18 28-16,-1 22 10,6 12 6,17-2-16,16 0 0,14-1 0,24-8 6,24-4-5,27-3-1,23 0-7,7 2 1,37-15 5,27-22-30,26-30-21,27-32 10,23-27 32,23-17 10,22-9 42,8-30 2,1-16 32,-11-23 5,-22-26 7,-22-24-8,-19-27-47,-21-13-33,-23-9-17,-20-2 17,-21-8 23,-18 6 39,-18 11-62,-6 15 12,-23 23-1,-16 20 20,-1 20 33,0 23-12,4 18-26,-1 9-26,-8 2-42,-8 6-81,-28 5-14,15 10-45,11 7-455</inkml:trace>
  <inkml:trace contextRef="#ctx0" brushRef="#br0" timeOffset="51352.3738">17512 16486 738,'0'0'305,"0"0"-163,0 0-97,0 0-36,0 0-2,0 0 48,0 0 7,7 0-44,3 0-18,23-24-24,-2 0-132,5-8-837</inkml:trace>
  <inkml:trace contextRef="#ctx0" brushRef="#br0" timeOffset="51624.2558">19597 16038 1005,'0'0'237,"0"0"-27,0 0-43,0 0-62,0 0-21,0 0-10,0 0 5,64-29-45,-64 29-32,-4 0-2,3 0-6,-2 0-72,-11 0-93,2 0-181,-2 0-272</inkml:trace>
  <inkml:trace contextRef="#ctx0" brushRef="#br0" timeOffset="52151.1249">17904 16455 901,'0'0'228,"0"0"-124,0 0-62,0 0 34,0 0 54,0 0 0,0 0-74,0 0-56,0 0-1,0 0-67,1 0-21,4 0-49,5-2-182</inkml:trace>
  <inkml:trace contextRef="#ctx0" brushRef="#br0" timeOffset="52366.1437">18101 16322 1430,'0'0'335,"0"0"-264,0 0-71,0 0-74,0 0 64,0 0-4,0 0 4,23-10-236,-14 8-378</inkml:trace>
  <inkml:trace contextRef="#ctx0" brushRef="#br0" timeOffset="52854.0773">17914 16241 614,'0'0'220,"0"0"-116,0 0-58,0 0 26,0 0 31,0 0-29,0 0-35,-7-1-6,7 1 22,0 0 13,0 0 14,0 0-15,0 0-13,0 0-14,0 0-22,0 0-18,0 0-56,0 0-70,0 0-37,0-3-113</inkml:trace>
  <inkml:trace contextRef="#ctx0" brushRef="#br0" timeOffset="53003.2486">17914 16241 570</inkml:trace>
  <inkml:trace contextRef="#ctx0" brushRef="#br0" timeOffset="53072.0651">17914 16241 570,'-18'-12'709,"18"9"-580,0 0-116,0 0-13,0 3-10,0 0-44,3 0-65,5 0-27,0 7 3,-1-1-81</inkml:trace>
  <inkml:trace contextRef="#ctx0" brushRef="#br0" timeOffset="53289.0147">17981 16274 1242,'0'0'363,"0"0"-160,0 0-25,0 0-13,0 0-77,0 0-88,0 0-34,0 0-66,19 0-10,4-3-61,-1-2-182,-2 0-911</inkml:trace>
  <inkml:trace contextRef="#ctx0" brushRef="#br0" timeOffset="53450.3694">18105 16277 664,'0'0'0,"0"0"-664</inkml:trace>
  <inkml:trace contextRef="#ctx0" brushRef="#br0" timeOffset="53808.1201">20102 16225 1015,'0'0'507,"0"0"-294,0 0-86,0 0-72,0 0-50,0 0-5,-85-17-166,42 7-396</inkml:trace>
  <inkml:trace contextRef="#ctx0" brushRef="#br0" timeOffset="55638.4182">7904 16649 1491,'0'0'363,"0"0"-180,0 0-125,0 0-20,0 0-26,0 0-12,0 0-5,-47-34-13,47 34-25,4 3-60,11 24-105,-5-2-159,-1-5-1005</inkml:trace>
  <inkml:trace contextRef="#ctx0" brushRef="#br0" timeOffset="55825.9159">8781 16659 1579,'0'0'255,"0"0"-255,0 0-73,-36-72-230,25 53-13,3 2-182</inkml:trace>
  <inkml:trace contextRef="#ctx0" brushRef="#br0" timeOffset="56571.0278">9834 8045 464,'0'0'0</inkml:trace>
  <inkml:trace contextRef="#ctx0" brushRef="#br0" timeOffset="57523.5411">9361 8170 251,'-91'15'199,"-37"8"-106,-20 9 19,-1 5 18,3 9-65,9 6-33,-8 9 10,-2 9 1,-6 13 2,0 18-31,-7 20 18,-1 20-7,0 24-9,0 15-16,0 9 0,4 1-13,4-10-42,7-15-25,2-5 15,7-3 9,-2-8 5,7-2 24,-1-7 15,0-9-2,8-8-6,9-9-32,20-10-13,19-8 26,17-3-39,9 8 57,8 0 21,6-13 0,11-19 1,-1 1 5,5 8 50,1-1-30,6 0-19,15-21 18,0-17 15,12 11-19,16 17 2,20 22-3,15 15 6,13 7-15,-3-21-2,-14-21 1,-12-29-9,2-7-1,11-1 0,7 0 71,9 2 4,-3-5-36,-4-7-29,-2-6 0,-3-6 2,4-10-5,1 0-7,18-24 18,29-20-17,37-28 86,26-24-41,17-16-10,11-17 5,5-4-12,18-14-13,17-6-15,10-9 10,7-7-11,0-4 0,8-10-38,8-7-46,0-2-20,-7-4-170,-19-5-33,-33 10 307,-25 7 54,-37 17 123,-39 22-47,-35 21-9,-27 13 24,-20 8 105,-8 0-57,-4-6-22,-5-1-85,-6 3-34,-4 5-11,-6 7-3,-5 6-32,0 17-6,-14 16-23,-4 16-15,-9 4-38,-13-2 25,-29-8-83,-38 1-20,-46 8 45,-26 8 13,-11 14-11,6 8 9,17 4 46,2 2 37,-4 1 15,-10 5 32,-12 15-20,-7 8-5,-2 5-1,-3 12-6,-1 10-25,-5 11-124,54-11-35,25-9-174</inkml:trace>
  <inkml:trace contextRef="#ctx0" brushRef="#br0" timeOffset="60027.5771">16704 13399 474,'0'0'108,"0"0"-62,0 0-23,0 0-1,0 0 475,0 0-236,0 0-90,0-20-48,0 5 23,0 1-51,0 2-16,0 3-26,0 5 9,0 1-30,0 3-23,0 0-9,0 0-10,0 0-14,0 0-20,0 12-101,0 9 29,0 13 87,0 7 28,0 2 1,0 2 0,6-4-8,2-5 8,5-8-1,1-5 10,3-2-18,3-6 9,7-3-23,9-5 23,17-7 28,31-14 68,35-30-18,16-17 1,0-10-69,-17-5-10,-46 22-189,-25 9-460</inkml:trace>
  <inkml:trace contextRef="#ctx0" brushRef="#br0" timeOffset="61244.205">20072 10507 1169,'0'0'232,"0"0"-36,0-88 5,0 58-1,-3 5-36,2 8-30,1 9-51,0 5-50,0 3-33,0 0-37,0 17-152,0 27-100,-7 33 208,-2 27 64,0-6 5,1-16 11,5-30-11,3-16 3,0-2 8,6-4-24,3-4-18,2-14 43,12-12 26,35-10 195,53-42 15,47-29-147,21-23-40,6-21-2,-30-9-47,-50 32-295,-25 8-710</inkml:trace>
  <inkml:trace contextRef="#ctx0" brushRef="#br0" timeOffset="69804.9047">16509 13204 1422,'0'0'276,"0"0"-194,0 0-79,0 0-3,0 0-1,0 0 0,0 0-31,-24-11-97,8-6 22,0 0-49,4 1-181</inkml:trace>
  <inkml:trace contextRef="#ctx0" brushRef="#br0" timeOffset="69969.3772">16488 13277 1709,'0'0'221,"0"0"-161,0 0-60,0 0-70,0 0-270,0 0-748</inkml:trace>
  <inkml:trace contextRef="#ctx0" brushRef="#br0" timeOffset="70119.0537">16365 13283 1558,'0'0'198,"0"0"-198,0 0-51,0 0-532</inkml:trace>
  <inkml:trace contextRef="#ctx0" brushRef="#br0" timeOffset="70336.1459">16499 13302 1418,'0'0'213,"0"0"-133,0 0 3,0 0 27,0 0-39,0 0-71,0 0-204,0 0-189,1 3 85,1 3 182,-1 0 80,1 10-3,1-3-34,-3-4-132</inkml:trace>
  <inkml:trace contextRef="#ctx0" brushRef="#br0" timeOffset="71933.225">7097 10601 1045,'0'0'301,"0"0"-150,0 0-76,0 0 16,0 0 55,0 0 15,11 0-57,-7 0-40,-4 0-12,0 0-11,0 0-41,0-5-38,0-2-206,0-4-428</inkml:trace>
  <inkml:trace contextRef="#ctx0" brushRef="#br0" timeOffset="72091.2498">7457 10788 1277,'0'0'257,"0"0"-218,0 0-39,0 0-304</inkml:trace>
  <inkml:trace contextRef="#ctx0" brushRef="#br0" timeOffset="72248.9512">7348 10899 2045,'0'0'262,"0"0"-200,0 0 36,0-2 148,-6-17-157,-44-37-89,-3 3-468,-17-5-662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09:55:14.3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11651 6886 405,'0'0'212,"0"0"-140,0 0-36,0 0 19,0 0-10,0 0-28,-17 0 23,17 0-40,2-3 10,1 2 1,-1-1 48,-2 2-6,0 0-2,0 0-29,0 0 89,-5 0-47,5 0-24,-2 0-11,1 0-19,1 0 63,0 0 39,0 0-12,0 0-4,0 0-1,0 0-26,0 0-22,0 0 1,0 0-24,0 0 2,0 0-26,3 0-5,6 0-9,7 0-2,19 0 16,44 0-50,-5 5-170,-2-5-383</inkml:trace>
  <inkml:trace contextRef="#ctx0" brushRef="#br0" timeOffset="975.3974">5501 4749 199,'0'0'192,"0"0"-72,93-31 11,-72 23-8,-11 3 59,-9 5-1,-1-2-34,0-1-15,-3-2-69,-1-5-39,-3 0 24,1-3-3,-2 0-5,-5-1-13,-1-1-3,-6-2-24,-10 0-10,-9-2 9,-27-2-16,-29 1 10,-36 11-15,-21 9-1,-13 3 16,1 27-5,10 7-7,4 11-7,5 5 26,11 11 0,13 11 0,9 18 0,11 15-16,9 14-2,2 16 13,6 7 5,4 8 11,8 6-11,17-1-17,16-4 10,17-12-3,17-14-4,5-13 6,20-12-6,26-5 14,9-18 0,42-6-19,33-13-29,33-16 6,41-9 42,-1-26 6,-5-10-6,-19-13 1,-34-19-4,-45 3 3,-39 0-106,-21-12-33,-19 10-146,-6-6 73</inkml:trace>
  <inkml:trace contextRef="#ctx0" brushRef="#br0" timeOffset="1447.1361">4674 6459 682,'0'0'337,"0"0"-197,0 0-79,0 0-40,0 0-6,0 0 23,0 0-15,-6-6-16,6 6-7,0 0-2,0 0-7,0 0-4,0 0-52,13 0-10,4 6 26,11 2 4,9-1-19,8 0-35,1 0 29,0 1 38,-10 2 25,-5 4 7,-10 0-10,-7 3 1,-7 2 17,-3-1-9,-4 5 2,0 2 5,-11 7 72,-9 8-4,-2 6-18,-5 3-22,0 4-20,0 0 1,4-5-15,3-3 10,2-7-8,6-6-1,2-8 0,7-8 7,-1-8-7,3-8 24,0 0 162,1-21 163,0-28-161,0-36-102,1-38-61,11-24-13,0-9-13,-1-5-118,-4 49-116,-4 8-302</inkml:trace>
  <inkml:trace contextRef="#ctx0" brushRef="#br0" timeOffset="2378.5621">5397 4355 358,'0'0'191,"0"0"-34,0 0 21,0 0-19,0 0-9,0 0-72,0 0 37,-50-47-8,49 44-47,-2 1 0,3 1-30,0 0-2,0 1-15,0 0-7,0 0-6,0 0 0,0 0-17,0 0 16,0 0-14,0 0-12,0 0-14,0 0-23,0 0-18,0 5 24,8 5 21,7 4 22,2 1 1,7 3-7,3 3 20,7 4 2,5 3 12,3 3 19,1 4-26,-4-2-4,-3 4-2,-5 0-1,-7 2-9,-5 5-3,-10 2-9,-9 7 22,0 5 0,-14 1 2,-9 2 7,-10-3-6,-2-7-3,-6-6 10,-2-11-10,0-7 21,2-7-14,5-5 3,7-7 0,6-6 6,7-2 23,7 0 78,3-1 56,-1-15-39,7-12 25,0-22-95,12-32 11,16-29-48,9-14-26,-4 1 14,-12 15 1,-14 17-16,-8 5-62,-15 27-160,-12 6-433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09:55:54.8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11666 5860 1028,'0'0'253,"0"0"-147,0 0-44,0 0 119,0 0-6,0 0-101,-2 0-46,2 0-27,0 0 15,0 0-16,9 2-22,14 2 12,32 1 10,43 1 15,40-3 0,6-3-14,-29 0-1,-45 0-38,-43-5-35,-19 2-13,-5 2 52,-2 1 15,-1-2-14,0 2 33,0 0 14,-3 0-14,-13 6-12,-23 29-1,-37 33 6,-27 31-3,6-2 10,21-14 11,32-33-3,27-21-8,-1 2 2,1 1-2,3-1 0,5-7-97,7-8-34,2-10 34,0-6 97,11-9 3,27-36 64,29-36-67,2-8-12,-5 6 12,-13 15 148,-27 32 59,-8 10 46,-3 7-24,-8 13-122,-4 6-85,2 0-22,3 12-39,10 29-17,6 27 43,11 29-28,1-2-10,-7-18 19,-3-24-24,9-12-59,-5-7-199,-3-10 6</inkml:trace>
  <inkml:trace contextRef="#ctx0" brushRef="#br0" timeOffset="547.3912">12868 6113 1573,'0'0'302,"0"0"-246,0 0-37,0 0-19,0 0-20,-3 119 1,-15-37-8,-4 18 21,0-5-19,8-22-11,9-21 10,5-21 2,0 3-37,2-5-6,7-5-42,-1-12 49,-1-10 60,5-2 141,1-21 24,8-13-35,6-23-87,4-22 35,-1 4-33,-6 7-45,-4 13-54,-9 21 40,0 4 7,-2 5 7,-2 11-1,-4 9 0,2 5-49,1 9-133,-2 20 97,-1 8 53,-3 10-84,0 4-2,-13-2 16,-2-8 47,1-9 33,5-9 8,2-11 15,4-4 0,0-6 0,1-2 49,2 0 146,0 0 2,0 0-30,0 2-75,10 2-52,10 5-33,9 3-1,5 5-5,5 3-1,8 6 6,7 4 6,21 10-12,-12-7-85,-13-18-891</inkml:trace>
  <inkml:trace contextRef="#ctx0" brushRef="#br0" timeOffset="2099.8327">8416 7545 542,'0'0'366,"0"0"-197,0 0-54,0 0 95,0 0 18,0 0-79,6-2-76,10-13 13,13-13-3,14-23-52,15-35-13,12-37-18,3-11-10,-15 17-20,-18 32-10,-21 42 10,-9 18 30,-6 6 24,-2 4 31,-2 3 1,0 8-7,0 4-40,0 0-9,0 0-39,0 13-30,-13 9-8,-4 9 61,-4 9 7,0 4 9,8 1 0,8-6 0,5-5-23,3-7 8,20-4-13,6-4 8,6-8-39,5-8 43,1-3-1,5-17 17,-3-17 26,-1-4-8,-10-1-17,-8 8 21,-13 9 101,-8 8-82,-3 10 59,0 4-36,0 0-64,0 6-48,-19 27-59,-17 32 60,-2 29 33,7-2 12,14-16-72,17-28-62,23-7-12,7-6-52,0-9-107</inkml:trace>
  <inkml:trace contextRef="#ctx0" brushRef="#br0" timeOffset="2639.4223">9463 7156 1543,'0'0'292,"0"0"-213,0 0-59,0 0-14,0 0-6,0 0-42,0 97 21,0-46 5,0 2 15,0 4-11,0-5-11,0-4-31,0-6-12,0-9-45,0-9-7,0-12 34,0-6 44,0-6 40,0 0 74,0-16 144,6-12-112,9-13-43,1-10-41,5-2 6,1 0-20,-3 6-6,-3 11 4,-7 15 10,-1 8-3,-3 12-13,-1 1-20,4 7-17,-2 14-1,1 5 23,-7 7-34,0 4-11,-10-1-41,-10-3 4,-3-2 24,-1-9 30,0-6 17,6-6 13,3-5 5,6-5 8,5 0 17,4 0 20,0 0 119,18-2-39,10 1-95,10 1-14,8 1-7,9 18 1,4 8 26,34 35 2,-14-3-30,-6-8-129</inkml:trace>
  <inkml:trace contextRef="#ctx0" brushRef="#br0" timeOffset="4591.4782">10257 7920 1237,'0'0'340,"0"0"-189,0 0-21,0 0 40,0 0-29,0 0-64,1-9-46,-1 9-1,-3 0 13,-11 0-43,-12-3-3,-30 3-39,-36 0-18,-29 20 6,5-1 4,26 1 28,39-9 16,34-7 6,6 0 0,7-1-6,-2 3-10,6 2-60,13 4-24,15 5 59,13 5 14,12 2 21,12-4 6,3 3 23,-2-4-11,-9 2 5,-13 0-17,-17 1-4,-10 2-8,-17 2-14,0 6-2,-17 10 28,-18 5 6,-13 5-4,-3 2-2,-4-4 0,4-5-4,5-1 3,13-8 2,11-6-2,14-1 0,8-4-16,19 0 3,35-1 14,33-4 6,35-7 10,14-7 5,-20-6-4,-34 0-9,-37 0 9,-17 0-17,-13-6-52,-5 0-189,-10-2-290</inkml:trace>
  <inkml:trace contextRef="#ctx0" brushRef="#br0" timeOffset="5170.0207">10621 8361 1572,'0'0'306,"0"0"-231,0 0-13,0 0 15,0 0-77,0 0-6,0 0-1,14 88 7,-9-43-2,-1 4 2,1 1 6,-2 1-6,-2-5 0,3-7-65,-2-8 13,-1-9-5,1-10-10,-2-5-6,0-7 67,0 0 6,0-4 89,-3-15-33,-3-5-30,3-6 28,2-1 19,1 2-1,0 4 2,0 6-43,8 3-16,1 4-8,5 4-7,5 0-35,5 2-6,3 1-21,-1 4 22,-4 1-24,-4 0-5,-11 0-41,-4 1-49,-3 2 12,0 1 33,-15 0 52,-9 1 50,-4-1 12,4 0 0,5-1 6,10-2 48,6 0 13,3 1-30,0 3-13,6 1 0,15 9 11,12 6 16,14 5-3,29 10-4,54 9-9,-12-7-35,-3-11-42</inkml:trace>
  <inkml:trace contextRef="#ctx0" brushRef="#br0" timeOffset="13950.4305">10329 10707 954,'0'0'299,"0"0"-187,0 0-72,0 0-19,0 0 125,0 0 16,-3 0-52,3 0-17,0 0-38,9 0-22,30 1-18,62 4-2,95 5-4,74 2 13,58 5-13,12-7-9,-97-4-188,-50-6-760</inkml:trace>
  <inkml:trace contextRef="#ctx0" brushRef="#br0" timeOffset="17613.2734">8550 7093 735,'0'0'100,"0"0"196,0 0-164,0 0-87,0 0-15,-122-60 2,62 38-16,-7-3-16,-5 4-91,-26-5-18,19 6-56,16 4-137</inkml:trace>
  <inkml:trace contextRef="#ctx0" brushRef="#br0" timeOffset="17918.9471">7934 6900 1096,'0'0'365,"0"0"-198,0 0-40,0 0-4,0 0 7,0 0-35,0 0-50,0 2-44,0 3-1,3 7-19,0 5-31,8 12 29,-1 6 8,0 5-17,0 2 10,4-4 19,2-4-13,5-6 7,3-8-1,2-9-9,4-11 6,5 0 11,7-26 33,15-27 54,-5-3-35,-3-8-14,-4 3-4,-17 15-10,-1 2-8,-9 13-16,0 11-70,-8 8-93,1 6-403</inkml:trace>
  <inkml:trace contextRef="#ctx0" brushRef="#br0" timeOffset="18409.3671">8578 8194 1560,'0'0'226,"0"0"-166,0 0-39,0 0 6,0 0 26,0 0-53,0 0-47,-4-17-7,4 17 4,0 0 20,0 0 19,0 0-3,0 0-4,0 0-18,0 1 10,3 11-8,0 6-1,0 12 24,0 9 11,0 7-1,4 3 2,-2-2 9,4-9-9,1-8-1,4-6 16,9-9 42,7-5-25,12-10 21,25-3-5,30-31-5,28-29 12,5-18-27,-15-17-29,-39 20-64,-31 16-644</inkml:trace>
  <inkml:trace contextRef="#ctx0" brushRef="#br0" timeOffset="37697.9152">7989 13748 532,'0'0'62,"0"0"30,0 0-1,0 0-24,0 0 4,0 0 4,-9-32 10,9 27 15,-1 3-60,-1-1 8,-1 1-3,2 2 33,-1 0-44,1 0-18,1 0-15,0 0 18,0 0-19,0 0-4,0 0 3,0 0 1,0 0 8,0 0-6,0 0-2,0 0 19,1 0-18,5-3 15,9 1-10,4 0 0,11-1-6,7 0 0,5 2 1,6-2 6,6 0-6,6-2-1,4-1 2,7-2-1,10-3-1,-5 0 0,3-1 11,-3-1-11,-12 4-1,7 0-5,-2 2 12,-6 1-1,-5 4-5,-3 2 1,-4 0-1,1 0-15,0 0 7,-1 0 8,4 3 6,4 4-6,3-4 0,4 0 1,7 0 5,0 0 5,3-1 26,-1-2-15,-1 3 4,-4-1-25,-4-1-1,-2 2 0,-4 0 5,-2-1-5,-1 1 0,-2-3 1,-1 3 9,-1-3-9,2 0-1,0 0 12,-1 0 5,-1 0 15,-1 0 5,-3 0-11,-3 0-7,-2 0-8,-4 0-10,-4 0-1,-2 0 0,0 0 0,0 0 0,-1 0 0,0 0 1,1 0 0,2 4 1,3-2 7,2 0-15,4 1 16,1-2-14,-1 1 11,1 1-1,-4-3 3,0 2-9,0 0 0,-3 1-6,-2-2 6,-1 0 0,-1 1 8,0-1-2,-1 0-5,1-1-1,0 0 0,3 0 1,-1 0-1,-3 0 7,-1 0-5,-2 0-2,-2 0 0,-1 0 8,-1-1-7,-5-2 7,2 2-7,-3 0-1,1-1 2,-2 1-4,1 1 4,2 0-2,-1-2 8,3 2-8,-1-2-1,1 2 0,-3-3 0,-1 3 1,-2-2 5,1-1-5,-4 0 0,4 1 2,-2-2 5,4 1-3,0 0-4,1-2-9,-4 1 3,0 2 6,-2-3 0,1 1 8,-1-1-8,-1 2-9,0-2-4,-2 0 11,2 0 1,2-2 0,1-1 0,2-3 0,-1 2 1,3-2 0,-3 2 0,-3 1 1,0-1-1,-3 2 1,-5 2 0,2-2 0,-3 1-1,1-2 0,1-1 1,-1-1-1,0 1 7,3-3-6,-3 2-1,0-1 1,1-1-1,-2-1 2,-1 1-2,-2-1 2,-2-1 11,-2 2-3,-1-2 2,0 2 1,0 0-13,0 5 6,0-3-5,0 4-1,0 0 1,0-2-1,0 0-7,0 2 6,-3-2-2,2 1-3,-1 0 4,-1-1 2,2-1 0,-2 1 0,-3-3-7,3-1 1,-6 0 1,0-3-12,0 3 16,0 0 1,2-1-1,-1 2 1,2-1 0,0 2 0,-3 0 0,3-1 0,-1-2 0,-1 2 0,-2-3 7,1 0-1,-3 2-6,-2-2 0,0-1-1,-3 1-1,-2-1 1,-2-2-6,-4 0 6,-4 0 0,0-2 1,-4 0 2,0 2-2,5 0-1,-1 1 1,2 2-1,4 0-11,0 1 11,1 2-10,-1-2 4,-3 2 6,-1-1-6,-4-2-2,-5 0-1,-5-2-3,-2-1 5,-2 0 0,-1 1-1,3-1 8,-2 2 0,3 0 1,2 3-1,0 0-9,3 0 9,1 0 1,0 3 0,0-1 0,-1 1 0,1 1 10,0 2-10,0 0 0,2 1-10,-3 2 10,-2 0-1,-1 0 0,-2 2-1,-3 1 1,-1-2 0,-3 2-6,-2 0 7,-1 0 0,3 0 2,-3 0-2,0 0-8,2 0 8,-2 0 5,-2 0-5,1 0 7,0 0-7,0 0-1,-2 2 0,9-1 1,-3 0-1,4 2 0,-2 0 1,0 1-8,0 1 7,-2 0-1,1 2 2,2-2-1,1 1 0,2-1 0,2 1 1,1-2 1,-3 2 0,0-2 5,-3 1-6,1 0 0,-1-2-10,-1 4 10,0-4 9,-1 2-8,-1-1 0,-1-1-1,1 1 1,5-2 0,5-1 0,3 0 1,6-1 4,6 2-6,4-1 0,1 1 1,3 1-1,1 0-2,0-1 1,-1 3 1,-4 0-1,1 0-1,-5 4 1,1-1-1,1 1 1,4-1 0,0-1 0,3 1 1,1-2 1,3-1-1,3-2 0,1 0-1,4-2 1,-1 0 0,4 1 7,-5 0-7,0 1-1,-2 0-2,0 0 3,1-1-1,4-1 1,-1 1 3,-2 0-3,-2 1 0,-3 2 0,1-1 0,0-2 1,-1 1-1,4 0 0,-3 0 0,3-1 1,-4 1-1,-1 1 1,0 2-1,-2-2 1,3 1-1,-1-1 1,1 0-1,1 3-1,-1-4 1,0 3 0,0-2 0,1 0 0,-4 2 1,-1 0-1,-2 3 0,1-2-1,3 2 0,3-4 1,1 1 0,4-1 0,0-3-1,2-1-6,1 1-2,-1-1 1,2-1 2,-1 2 6,1-2 0,0 0-8,0 0-5,0 0-1,0 0-20,0 0-1,-2 0 18,-1 0 8,2 1 8,-3 1 1,3-1 0,0-1 0,-1 2-6,1-2 6,-4 0 1,-1 4-1,-3-3 5,2 2-4,-1-2-1,1 1 1,1-2 2,0 1-2,0-1 0,0 0 0,-1 0-1,2 2 6,1-2-6,-4 0 0,-2 0 0,-2 1 1,-3-1-1,-4 2 1,2-2 0,1 3-2,-2-3 1,3 2 0,0 0 0,3-1 1,3 1-1,-1-1 0,2 0 0,1 2 0,-2-1-5,3-2 5,0 2 0,1-1 0,2 3 0,-3-1-2,-1-1 2,1 1 0,0-1 0,0 3-2,0 0 2,-2-2 0,1 1 0,1 1-4,0 0 4,-5-2 0,7 3 0,-2-1 0,2 1-4,-4 0 4,0 1 0,0 0-6,-1-1 6,0-1 1,2 1-1,0-2-1,2 0-1,0 1 2,1 0 0,-3-1-7,3 2-7,1 1 1,-1-1-10,-1 2 13,1-3-5,-2 0 14,2 0-6,-1-1 7,1 0 8,-4 2-7,3-1-1,-3 1-8,2-1 7,0 1 1,-1 1 7,2-3-6,-4 2 0,2 1-1,2-3-10,-1 4 9,-1-3 1,1 2 0,0 1 9,3-1-9,-2-2 0,2 2 0,-3 0 0,3 1-11,-1 1 11,1 1 1,-2 3-1,1-1 0,-1 4-1,1-1 1,-2 2-7,3 2 6,-3-2 1,3 5 0,-2 2-3,1 2-3,-2 5 11,2 1-6,-2 3 1,0 2-22,0 1 8,1 2 4,-2-1 8,4 0-14,0 2-7,3-4 9,0 1 5,0 2-1,7-1 0,14 3-30,7 1-36,13-1-20,50 5 35,-6-9-41,4-12-235</inkml:trace>
  <inkml:trace contextRef="#ctx0" brushRef="#br0" timeOffset="41224.8018">17519 13604 811,'0'0'97,"0"0"81,0 0-74,-106-9-36,81 2 9,13 3 46,4 3 3,4 0-56,2 1-42,2 0-15,0 0 6,0 0 18,0 0 2,0 0-1,0 0 9,0 0 7,2 0-13,17 0-4,32 0 24,50 0 16,68-2 10,35-3-10,18-4-31,-22-1-30,-63 5 0,-44 0-16,-57-4-55,-35 4-212,-11-2-735</inkml:trace>
  <inkml:trace contextRef="#ctx0" brushRef="#br0" timeOffset="41753.2803">14306 13609 1607,'0'0'381,"0"0"-135,0 0-91,0 0 6,98-27-20,95 4-75,148 10-66,55-1-54,-55 10-273,-89 1-1258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08:49:04.3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21434 14108 388,'0'0'1431,"0"0"-1134,0 0-157,0 0 4,0 0 40,75-87-99,-23 7-71,5-39-13,-10-16 27,-21-4-28,-25 14-3,-10 27-15,-19 24 2,-2 24 16,6 20 10,8 16 9,0 7 1,-4 7-20,-15 17-23,-22 56 0,-24 57 17,-11 34 6,10 18 4,19-10-4,25-30-1,15-13 1,10-13 1,10-11-1,3-9 5,0-19-4,0-19 4,3-21-5,-2-9-1,-1-3-45,-7-13-93,-12-3-149,-8-9-230</inkml:trace>
  <inkml:trace contextRef="#ctx0" brushRef="#br0" timeOffset="159.5747">20724 13896 1358,'0'0'753,"0"0"-691,123 57-56,-12-6 20,22 4 1,6-1-21,-15-20-6,-44-18-186,-23-16-1067</inkml:trace>
  <inkml:trace contextRef="#ctx0" brushRef="#br0" timeOffset="345.6175">22125 14500 1685,'0'0'822,"0"0"-699,0 0-99,0 0-15,0 83-8,0-4 10,0 25-1,-6 10-10,-6-15-9,1-34-153,4-31-365</inkml:trace>
  <inkml:trace contextRef="#ctx0" brushRef="#br0" timeOffset="1676.8657">5334 3720 590,'0'0'0,"0"0"-16,37-72-33,-29 56 49,-5 0 381,1-1-51,1-1-50,1-3-73,6 3 9,-5 1-88,1 1 31,-1 2-42,-1 2 22,-2-4-26,-1-1-53,-1-2 35,-2 1-38,0 1-30,0 2-20,-4 8-7,-1 0-1,-5 7-15,-7 0-19,-11 7-53,-14 20 26,-17 28 31,-4 42 22,23 55-8,20 26-2,26 10-2,30-1 11,3-25 9,-8-9 1,-10-14 8,-14-21 5,-7-31-13,-1-23 0,-14-25-43,-9-11-80,-39-18-84,2-8-112,1-6-482</inkml:trace>
  <inkml:trace contextRef="#ctx0" brushRef="#br0" timeOffset="1860.7332">5013 4391 983,'0'0'605,"0"0"-427,107-20-89,-39 1-37,5-1-1,5-6-51,-8 4-104,-21 1-605</inkml:trace>
  <inkml:trace contextRef="#ctx0" brushRef="#br0" timeOffset="2209.1217">5882 4596 1918,'0'0'695,"0"0"-573,0 0-83,0 0 35,0 0 5,0 0-55,0 0-24,11 3-36,-8 7-52,2 9 3,-3 12 46,0 9 13,-2 10-21,0 7 10,-2 1 15,0-5 8,2-6 4,9-8 3,24-8 6,25-5 1,33-11 7,0-8 27,-5-7 58,-12-4-40,-22-16 24,-2-4-22,0-5-25,-6-6-29,-15 7-50,-17 2-243</inkml:trace>
  <inkml:trace contextRef="#ctx0" brushRef="#br0" timeOffset="37028.2382">14202 4212 833,'0'0'399,"0"0"-241,0 0-57,0 0 6,0 0-64,0 0-27,46-29 16,-43 26 141,-3 0-8,0 3-58,0 0-43,0 0-41,0-2-23,0 2-7,-2 0 7,2-1 7,-1 0 0,-1-4-6,-1 0-1,0-4-117,-2-4-209,-1-2-167,-4-2 127,0-4-162,-3 3 256,1-4 272,-6 2 300,0-4 10,-8-1-183,-2-1 0,-3-4 21,-2-1 30,-1-1-13,0 0-16,-1-2-18,-4 0-23,-19-2-27,-34-4-81,-32-3-74,-18 1-41,-4 3 11,9 5-8,7 6 10,-9 3 62,-5 6 22,-8 7 17,-7 3 2,-8 1-1,-1 2 0,4-3-1,6-1 1,11 1 0,7-1 8,7 3 24,1 5 37,-1 2-29,-3 5-29,2 9-10,3 1 17,-2-1-18,5 0-1,-2-1 1,-1-4 7,4 2-5,0-2-2,6 2 0,8 4 0,-1 6 5,-9 6 24,-10 7 12,-9 3-30,-7 4-2,3 2-8,4 7 7,-1 9 2,-3 13 10,-2 9-18,-6 7 5,1 3 2,2-3-9,2 3 0,3 4 0,6-3 6,1 3-6,2 3 1,-2 4-2,-2 11 0,-3 4 1,-5 9 0,6 2 1,4 2-2,12 10-1,16 8 2,14 10 5,7 13-5,10 6-6,5 5 6,3 8-1,1 0 2,4 10-7,-1-3 6,4 0 0,2 2 0,-6-8-23,8 1 2,7 1 4,6-1 8,17 1-6,13 0 4,16-6 11,2 6 2,32-1-1,24-7 1,20-9-1,19-18 33,23-17 11,15-16-7,9-11 0,8-12-21,5-10 7,0-9-13,4-9-3,1-5 6,-3-2 18,4-3 5,1-5-19,0 0-5,2-5-1,1-7 7,8-3 1,13-6 9,18-7 4,16-6 8,12-7-24,7-5 3,2-7-7,2-3 0,1-3-7,-4 0 10,0-14-4,-6-3-3,-2-5 1,0-4 8,-1-11-8,4-11 16,6-9-3,6-12 1,6-8-14,-5-12-10,-11-5 12,-13-4-12,-18 0 6,-4 3 58,-7 5-3,-1 1-15,-4 2-22,0-2 5,-8-2-3,-10 4-13,-7 0-3,-14-2-10,-7-1-8,-8-4 8,-6-2 5,-3-2-5,2 0-5,1-5-33,1-3 9,2 0-15,0-1 20,-1 6 19,-1 6 5,-5 3 9,-10 5 18,-14 2-8,-12 7 2,-11 2 16,-4-6 27,-1-6-1,-2-7-15,-5-6-20,-2-7-7,-2-7-9,-1-8-12,0-10-23,-4-3-39,-4-3 33,-7 2 28,-10 4-1,-6 6 2,-14 8 15,-10 0 28,-8-2-15,-3 0 7,-24-4-22,-12-2 19,-14 2-18,-6 3-14,-14-2-22,-16 2 0,-11-1 1,-23-6-26,-25 1 4,-21-3 19,-19 6-4,-9 6-14,-6 1 25,-4 2 16,-10 1 1,-11 3 0,-9-1 0,-2 6 8,-1 9-8,-4 10-14,-7 17 14,-28 14 0,-33 16-49,-43 23-89,-30 18-45,83 1-301,47 13-226</inkml:trace>
  <inkml:trace contextRef="#ctx0" brushRef="#br0" timeOffset="42171.7846">18720 11819 639,'0'0'90,"0"0"200,0 0-102,0 0-120,0 0 41,0 0 110,39-25-47,-38 19-85,2 3 78,-3 1-40,0-1-72,0 3-42,0 0-11,0-3-15,-3-1 14,0-4-28,-1-2 15,-1-2 1,-1-2 12,-2-3-1,0 1 1,-1-1 1,-2-3-5,-2 1 5,-1-3 6,-5-3-6,-5 1 0,0-2-1,-6 0 0,-3 1-12,-4 1 2,-3 0-8,-3-1 1,-6 0 5,-2 2 13,0-1 0,-6 4 0,1-2 0,-1 4-1,2 0-1,2 2 2,-10-5 0,-25-2-1,-26-4 1,-13-2 0,-7 3 0,7 4 0,5 5 7,-2 2-7,2 6-1,7 1-5,6 2-2,9 3 8,17-2 0,16-1-8,17 2 6,0 0 1,-9-2 0,-6-1 1,-8 0 0,1-2 0,-11 2 0,-11-1 0,-14-1 0,-5 3-1,20 4 1,23 0 0,-1 2 1,-13 0 0,-14 0-1,-14 7 2,9 2-2,12-1-2,16 0 1,16-2 1,11 2-1,5-1 1,-8 5-1,-9 2 0,-7 6 0,-13 0 1,-16 8-1,-17 6 1,-6 5-1,11-2 0,10 1-5,23-5 5,15-4 1,11 0-8,0 1 8,-9 11-1,-11 9-1,-7 11-7,2 1 1,2 0 7,2-1 0,3-4 1,-2 1-1,-1 0 1,2 4-7,-9 16 7,-6 12-6,-4 16 5,4 2 1,13-7 6,12-5-6,7-5-7,5 5 7,0 3 0,7-1-1,9-2 1,5-4 0,12 0-1,2-1 0,3-1-1,5 0 2,3-1 4,0-2-4,21-1 0,10-7-1,3-15 0,2-11 1,-3-16 32,5-4-15,11 6-6,12 6 2,22 13 6,20 7-7,18 8 0,9-1-11,-1-9 18,1-9 3,1-11-7,14-5 0,11-4 8,3-5-5,8-8-2,5-8-1,-2-7 3,1-4 1,4-2 5,0 0-12,3-13 17,4-6-17,0-4 0,3-4-11,-1-4-2,-5-4 1,-3-4 0,-10-4-1,-6-5-13,-5-3-25,-5-5 4,-3-7 34,-3-2 1,0-5 7,2-10-6,-1-7 23,4-17-8,6-16 15,8-10 5,8-5 20,-3 2 5,-9 9-40,-19 13-21,-17 10-9,-10 6-36,-8-1-16,-4-4 36,-6 0 18,-10 4 7,-7 2 6,-11 2-6,-6 2 39,-6-7 2,-7-6-9,-14-12 2,-13-10-13,-19-9 14,-14-8-26,-45-10-9,-37-5-31,-40-5 9,-51-8-20,-52-9 5,-57-5 9,-50-5-12,-40-2 11,-42 9 6,-52 14 21,-80 23 1,-79 26-44,123 42-208,57 16-709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09:57:00.6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18045 6347 1572,'0'0'252,"0"0"-176,0 0-32,0 0 70,0 0-14,0 0-52,-1 0-20,1 0-27,6 0 0,12 0-1,27 1-4,55 4-7,65 6 11,35 2 0,5 1 15,-24-1-15,-63-3-41,-21-5-62,-36-5-146,-28 0-320</inkml:trace>
  <inkml:trace contextRef="#ctx0" brushRef="#br0" timeOffset="191.5834">18314 6568 1386,'0'0'559,"0"0"-510,0 0-29,0 0 30,183 2 26,28-1-76,-11 3-42,-14-1-200</inkml:trace>
  <inkml:trace contextRef="#ctx0" brushRef="#br0" timeOffset="1210.1173">16378 5247 1763,'0'0'334,"0"0"-280,0 0-53,0 0 61,0 0 28,0 0-65,0 0-25,6 5 0,37 0-13,55 2-16,62 0-3,-9-2-98,-21-5-463</inkml:trace>
  <inkml:trace contextRef="#ctx0" brushRef="#br0" timeOffset="3229.8109">16724 5026 497,'0'0'655,"0"0"-403,0 0-130,0 0-53,0 0 97,0 0-32,0 2-71,0-1-42,0-1-8,0 0-5,0 0-8,0 3 0,0 7-96,0-1-240,0 1-179</inkml:trace>
  <inkml:trace contextRef="#ctx0" brushRef="#br0" timeOffset="3446.232">17097 5257 1262,'0'0'204,"0"0"-176,0 0-28,0 0-34,0 0-22,0 0-188,0 0-30,12 27-612</inkml:trace>
  <inkml:trace contextRef="#ctx0" brushRef="#br0" timeOffset="4098.4861">16640 5090 560,'0'0'894,"0"0"-769,0 0-98,0 0-19,0 0 24,0 0-32,0 0-3,-5 2-40,5 1 19,0 3-4,0 2-130,4-1-168</inkml:trace>
  <inkml:trace contextRef="#ctx0" brushRef="#br0" timeOffset="4443.0726">16629 5284 950,'0'0'246,"0"0"-134,0 0 54,0 0 32,0 0-85,0 0-40,0 0-53,-5 2-20,6-2-57,7 0-297,-1 0-447</inkml:trace>
  <inkml:trace contextRef="#ctx0" brushRef="#br0" timeOffset="4627.5795">16629 5284 1136,'-16'15'265,"16"-15"-172,0 1-22,0-1 57,0 0-128,2 5-76,10 3-153,0-1 45,-3-2-209</inkml:trace>
  <inkml:trace contextRef="#ctx0" brushRef="#br0" timeOffset="4774.197">16630 5317 1222,'0'0'347,"0"0"-238,0 0-65,0 0 71,0 0-75,0 0-40,0 0-248,5-9-270</inkml:trace>
  <inkml:trace contextRef="#ctx0" brushRef="#br0" timeOffset="5948.1874">17506 4872 320,'0'0'163,"0"0"-163,0 0-15,0 0-19,0 0-166</inkml:trace>
  <inkml:trace contextRef="#ctx0" brushRef="#br0" timeOffset="6291.9438">17506 4872 818,'-5'50'326,"5"-50"-226,0 0-69,0 0 25,0 0 34,0 1-67,0-1-15,0 0-7,0 0 7,0 0 3,0 0-11,0 2-9,11-2-97,3 3-140,0-3-466</inkml:trace>
  <inkml:trace contextRef="#ctx0" brushRef="#br0" timeOffset="7742.7817">17228 2345 816,'0'0'539,"0"0"-397,0 0-78,0 0 86,0 0-11,0 0-80,0 0-51,0-68-8,-5 57 18,0 4 8,-1 3-3,-6 4-23,-14 0-1,-12 2-59,-16 15 2,-4 5 17,5 4-8,10 3-19,17-4-9,13-2-8,13-5 8,5-1 6,25-6 12,9-5-1,10-6 59,1-6 1,-5-13 29,-9-8 45,-12-3-19,-6-1 20,-12 0-27,-6 4-1,0 4-12,-35 8-35,2 7-169,-3 1-328</inkml:trace>
  <inkml:trace contextRef="#ctx0" brushRef="#br0" timeOffset="8130.3273">17928 2366 681,'0'0'784,"0"0"-689,0 0-63,-35-78 3,15 68 26,-7 8-61,-5 2-7,-2 9-23,0 14-48,2 7 30,9 2-12,9 2-4,12-1-1,2-3-35,22-7-56,15-4-5,9-10-42,6-9 21,-1 0 182,-8-9 0,-9-12 185,-10-3 79,-10-5-57,-9 0 6,-5 3-45,0-2-108,-7 6 23,-8 3-40,-6 8-43,-10 9-122,4 2-122,9 0-361</inkml:trace>
  <inkml:trace contextRef="#ctx0" brushRef="#br0" timeOffset="8527.8245">18706 2375 1007,'0'0'706,"0"0"-606,0 0-50,0 0-15,0 0-35,0 0-1,-103-44-8,61 44 2,-4 7-27,1 6 9,5 2-17,6 2-43,10 2 21,8-1-54,11 0-26,5-1 63,16-1 55,17-3-22,9-5-44,7-5 65,2-3 27,-2 0 13,-5-9 16,-11-6 58,-8-4 17,-12-3 110,-8-2-57,-5-2-71,-2-3-17,-14 4-27,-1 4-20,-7 4-11,-2 10-11,-13 7-93,7 7-147,10 2-135</inkml:trace>
  <inkml:trace contextRef="#ctx0" brushRef="#br0" timeOffset="8865.0684">19582 2383 1217,'0'0'561,"0"0"-446,0 0 86,0 0-5,0 0-92,0 0-74,0 0-30,-29-73-6,-6 73-65,-12 0-58,-9 16 15,-3 10 47,8 5-9,11 6-31,20-2-22,17-2-60,4-4 87,29-7 31,15-10-11,11-11 82,7-1 25,1-18 1,-8-13 51,-12-8 51,-18-9-7,-20-8-104,-47-16-17,-17 11-74,-12 10-227</inkml:trace>
  <inkml:trace contextRef="#ctx0" brushRef="#br0" timeOffset="10640.188">19586 2409 537,'0'0'730,"0"0"-595,0 0-103,0 0 49,0 0 81,0 0-57,1-68-45,1 61-8,-2 5 58,0 1-31,0 1-30,0 0-48,0 0-1,0 0 0,0 10-26,-7 15-59,-18 28 66,-10 29 0,-7 26 3,5-5 14,12-22-34,13-32-3,7-23 13,0-9 3,5-4-21,-2-3 44,2-9 7,0-1 82,2-14 100,18-29 22,13-29-211,0-4 1,-3 2-2,-6 9 0,-8 20 1,-4 0 0,-2 5 7,-5 14 43,-2 11-7,-3 10-43,0 5-1,0 5-105,-15 21-82,-7 21 127,-5 6 51,1 6 10,-1 2-22,11-14-17,4-2-1,3-11-11,5-11-31,4-10 16,0-9 66,0-4 5,0-18 213,4-18-100,13-22-88,5-22-8,-3 0 40,-1 10-48,-4 15 0,-7 22 20,-3 5 20,-1 7 35,-3 11-89,0 10 0,-9 28-189,-28 44 7,-23 43 110,4-7-76,4-13-362</inkml:trace>
  <inkml:trace contextRef="#ctx0" brushRef="#br0" timeOffset="11546.4492">17364 2363 340,'0'0'344,"0"0"-38,0 0-154,0 0-37,0 0 22,0 0-20,0 0-54,0 4-31,0-4-31,0 2 18,0-2-19,0 0-90,0 1-55,0 2-32,0-3-124</inkml:trace>
  <inkml:trace contextRef="#ctx0" brushRef="#br0" timeOffset="11999.3629">18087 2501 354,'0'0'82,"0"0"98,0 0-28,0 0-44,0 0 9,0 0-13,0 0-29,0 9-28,0-9-18,0 0 3,0 0-18,0 0-7,0 0-7,0 0 1,0 2-1,0-2-13,7 0-132,-4 0-460</inkml:trace>
  <inkml:trace contextRef="#ctx0" brushRef="#br0" timeOffset="12492.0432">17940 2478 469,'0'0'672,"0"0"-571,0 0-65,0 0 24,0 0 53,0 0-73,0 0-18,0 6-9,0-6 6,0 0 9,0 0-28,4 0 1,-3 0-2,7 6-1,1-1-168,-1-2-79</inkml:trace>
  <inkml:trace contextRef="#ctx0" brushRef="#br0" timeOffset="12749.3547">18536 2559 958,'0'0'871,"0"0"-736,0 0-82,0 0 4,0 0 1,0 0-58,0 0-56,3 0-36,-3 2-21,0-2-91,0 0-16,0 0 64,0-2-106,0-8-767</inkml:trace>
  <inkml:trace contextRef="#ctx0" brushRef="#br0" timeOffset="13089.1981">19750 2654 1196,'0'0'604,"0"0"-601,0 0-3,0 0-22,0 0 9,0 0 0,0 0-57,6 6 45,-3-3 10,-1-3 14,-2 2-30,0-2-82,-9 0-72,-9 0-375</inkml:trace>
  <inkml:trace contextRef="#ctx0" brushRef="#br0" timeOffset="13792.4085">17155 2917 603,'0'0'489,"0"0"-315,0 0-75,0 0 100,0 0-7,63-85-74,-56 59-52,-4 2-10,-3 4 64,0 1-24,-6 5-66,-13 6-30,-11 8-63,-11 0-16,-9 17 14,-4 14 33,2 8-46,6 2 31,11 1 17,15-2-27,11-6-14,9-1 1,14-5-11,16-4-18,14-7 9,9-8 39,7-8 51,4-1 0,-4-10 102,-9-10 8,-13-6 64,-11-7-43,-10-2-3,-10-4-58,-7-2 0,0 3 13,-3 2-55,-12 8-28,-3 9-63,-7 10-103,5 8-215,9-1-318</inkml:trace>
  <inkml:trace contextRef="#ctx0" brushRef="#br0" timeOffset="14222.2591">18044 2938 863,'0'0'649,"0"0"-472,0 0-16,0 0-4,0 0-33,0 0-32,0 0-60,1-58-14,-1 44-18,-1 0 0,-13 4-12,-7 6-47,-8 4-40,-11 1 3,-4 19 14,2 9 14,5 4 14,12 1-1,11-1-75,14-1 32,8-4 19,25-5 31,31-4-28,20-11 37,-1-8 6,-9 0 33,-15-18 10,-20-5 96,-2-6 131,-4-10-87,-10-4-64,-11-5 21,-9-1 19,-3 2-28,-1 8-56,-16 9-36,-6 13-6,-18 19-168,4 15-130,7 3-183</inkml:trace>
  <inkml:trace contextRef="#ctx0" brushRef="#br0" timeOffset="14446.6598">18706 2827 628,'0'0'1053,"0"0"-771,0 0-39,0 0-44,0 0-126,0 0-73,0 0-68,5 46-14,-5 0 10,-10 8 23,-6 3-22,0-3-36,4-6-51,12 0-95,0-12-85,11-17-461</inkml:trace>
  <inkml:trace contextRef="#ctx0" brushRef="#br0" timeOffset="14822.2617">19480 3009 1343,'0'0'735,"0"0"-600,0 0 2,0 0 65,0 0-99,0 0-73,0 0-27,0-6-3,0 6-44,-10 0-75,-18 15-56,-13 10 49,-6 12 33,-2 10-25,11 6 8,14 2-3,16-2 5,8-7 51,15-9 25,10-12-58,12-11 90,-3-12 20,3-2 110,1-21 16,-5-15-61,-4-10-12,-6-12-48,-13-5 24,-10 2 6,0 3-54,-51 7-1,-1 17-143,-3 12-496</inkml:trace>
  <inkml:trace contextRef="#ctx0" brushRef="#br0" timeOffset="15639.604">17126 3467 863,'0'0'292,"0"0"-127,0 0 4,0 0 48,0 0-24,-10-80-90,0 73-29,-9 5-43,-11 2-31,-14 18-19,-12 17-15,-6 14 5,3 8 9,15 1-39,18 2-16,21-2 33,10-3-19,48-1-65,36-13 0,33-24 5,15-17 56,-10-22 65,-30-15 1,-38 1 92,-24 1 16,-16-2 32,-6-10-47,-7-5-52,-6-5 69,-6 6 31,-24 7-50,-7 7-57,-1 11-14,-3 8-21,5 17-9,8 10-206,9 15-259,19-3-313</inkml:trace>
  <inkml:trace contextRef="#ctx0" brushRef="#br0" timeOffset="15880.9669">18251 3470 753,'0'0'1104,"0"0"-856,0 0 6,0 0 5,0 0-166,0 0-93,0 0-41,0 37-9,-1 2 37,-11 10-3,-2 11-97,-5 2 37,1 1 17,0-4-60,2-6-16,8-2-69,4-13-110,4-20-258</inkml:trace>
  <inkml:trace contextRef="#ctx0" brushRef="#br0" timeOffset="16256.9653">18790 3530 1273,'0'0'536,"0"0"-389,0 0 118,0 0-59,0 0-70,0 0-82,0 0-54,0-10-9,-5 15-61,-8 13-138,-11 10 93,-4 13 32,-1 2-62,6 3 15,8-2 11,14-6-18,2-8-73,28-11-2,12-10 172,8-9-18,0-6 16,-4-18 42,-12-7 175,-10-8-97,-12-6-21,-11 1 143,0 1-53,-14 5 15,-6 4-8,-1 7-48,1 9-43,1 9-63,-6 9-103,7 12-291,9 3-215</inkml:trace>
  <inkml:trace contextRef="#ctx0" brushRef="#br0" timeOffset="16591.6291">19673 3551 1407,'0'0'362,"0"0"-148,0 0 12,0 0-109,-97-76-90,73 74-27,-10 2-11,-4 18-32,-2 16-50,1 12-34,9 11 19,14 6-7,16-2-10,9-5 17,27-12-41,10-16 26,9-16 123,3-12 41,-3-12 63,-7-22 71,-5-12-48,-13-5-22,-10-7-29,-14-2-59,-6-1 64,-36 1-81,-67 6-26,3 17-185,-4 6-386</inkml:trace>
  <inkml:trace contextRef="#ctx0" brushRef="#br0" timeOffset="17072.4852">17049 4025 1061,'0'0'576,"0"0"-400,0 0 42,0 0 8,0 0-47,0 0-50,0 0-63,5-55-45,-5 55-20,0 0-2,0 0-11,0 0-22,0 2-10,0 10-17,-2 13-72,-5 11 102,-6 7 10,0 12-17,1 1-32,8 0 14,8-5-130,17-15-198,9-14-384</inkml:trace>
  <inkml:trace contextRef="#ctx0" brushRef="#br0" timeOffset="17499.3462">18558 4137 1810,'0'0'283,"0"0"-154,0 0 79,0 0 30,0 0-121,0 0-76,0 0-35,-5-59 0,-6 51-6,-5 0-45,-11 5-65,-11 3-57,-11 3 36,-9 16 56,-4 9 4,3 9 22,11 6-17,13 3-40,15 1 12,14-4-20,6-4-52,17-11 1,13-8 56,12-12 109,5-8 21,4-9 64,-2-18 46,-1-10 24,-9-8-88,-8-5 36,-9-5-30,-11 4 9,-8 4 24,-3 10-26,0 12-11,0 11-69,-2 8-13,1 6-212,-1 11-414,2 0-101</inkml:trace>
  <inkml:trace contextRef="#ctx0" brushRef="#br0" timeOffset="17891.297">19275 4120 453,'0'0'1152,"0"0"-996,0 0 18,0 0 113,-12-88-92,4 69-83,-2 4-35,5 1-34,-1 9-35,-2 5-8,-7 0-28,-12 16-142,-12 12 34,-1 11 75,3 4-120,9 5 89,15-5 2,13-1-9,6-10-9,19-10-28,11-9 61,7-10 75,4-3 44,0-16 13,-3-13 11,-6-8 28,-11-7-2,-13-4-2,-12 1 31,-2-2-32,-4 6 39,-8 6-50,-2 9-44,3 10-27,-1 12-9,1 6-151,2 25-244,-1 6-103,10-2-343</inkml:trace>
  <inkml:trace contextRef="#ctx0" brushRef="#br0" timeOffset="18221.5815">20156 4068 1045,'0'0'826,"0"0"-688,0 0-8,0 0 172,-7-76-55,-1 63-150,2 5-69,-4 4-28,-7 4-18,-13 11-33,-14 12-126,-6 11 80,3 6-17,13 2 18,17-3 3,17-4 31,12-5-16,39-4-42,8-11 89,8-10 31,1-5 22,-18-12 91,-4-14 3,-16-8 24,-13-8-57,-16-6-3,-2-3-38,-44-3-42,-50 4-107,2 16-191,13 1-751</inkml:trace>
  <inkml:trace contextRef="#ctx0" brushRef="#br0" timeOffset="22635.8511">12446 9499 851,'0'0'405,"0"0"-137,0 0-166,0 0-57,0 0 88,0 0-1,-21-5-51,21 5-61,0 0 6,0 0-13,0 0 7,3 0-2,36 0-18,64 0-50,80 0 50,41 0 21,19-3-1,-33 1-17,-59 2-3,-43 0-64,-42 14-37,-30-5-248,-30-3-449</inkml:trace>
  <inkml:trace contextRef="#ctx0" brushRef="#br0" timeOffset="22827.6856">12743 9777 1528,'0'0'369,"104"-8"-256,20-14-84,33-1 20,2-2 27,-30 5-76,-55 6-201,-37 0-869</inkml:trace>
  <inkml:trace contextRef="#ctx0" brushRef="#br0" timeOffset="23407.8457">12254 9564 1060,'0'0'238,"0"0"-101,0 0 23,0 0 10,0 0-40,0 0-55,0 0-41,0-8-24,4 8-2,16 0 4,26 5-12,49 4-37,-7-1-195,3-5-563</inkml:trace>
  <inkml:trace contextRef="#ctx0" brushRef="#br0" timeOffset="23716.7263">13252 9789 1646,'0'0'295,"0"0"-208,0 0 24,0 0 113,0 0-105,0 0-100,0 0-19,-1 0-139,-2 0-167,-6 0-662</inkml:trace>
  <inkml:trace contextRef="#ctx0" brushRef="#br0" timeOffset="24931.22">19604 2651 1609,'0'0'380,"0"0"-232,0 0-95,0 0 108,0 0 60,0 0-82,0 0-87,0 0-47,0 0-5,0 0-59,0 0-152,0 3-99,-28 11-320,0 2 279,-5-9-695</inkml:trace>
  <inkml:trace contextRef="#ctx0" brushRef="#br0" timeOffset="25206.0042">19039 3400 575,'0'0'1275,"0"0"-1112,0 0-40,0 0 135,0 0-40,0 0-39,0 0-110,1-20-53,1 20-16,-2 0-80,0 0-115,1 0-142,10 0-193,0 0-34,2 0-543</inkml:trace>
  <inkml:trace contextRef="#ctx0" brushRef="#br0" timeOffset="25423.287">20353 3889 1461,'0'0'722,"0"0"-659,0 0-45,0 0-18,0 0 44,0 0-44,0 0-209,-9 0-285,-4 0-112</inkml:trace>
  <inkml:trace contextRef="#ctx0" brushRef="#br0" timeOffset="25722.5845">18487 4084 517,'0'0'118,"0"0"38,0 0-76,0 0 51,0 0-22,0 0 5,0 0-27,16 25 14,-16-24 43,0-1 3,0 0-44,0 0-58,0 0 2,0 0-25,12 0-22,8 0-68,0 0-283</inkml:trace>
  <inkml:trace contextRef="#ctx0" brushRef="#br0" timeOffset="25927.3366">20086 4250 1061,'0'0'259,"0"0"-259,0 0-152,0 0 151,0 0-8,0 0-524</inkml:trace>
  <inkml:trace contextRef="#ctx0" brushRef="#br0" timeOffset="26119.8803">20228 4197 314,'0'0'1410,"0"0"-1179,0 0-144,0 0 115,0 0 73,0 0-98,0 0-109,-11 0-68,1 5-78,1 0-389,-3-5-843</inkml:trace>
  <inkml:trace contextRef="#ctx0" brushRef="#br0" timeOffset="55207.9606">14888 15190 651,'0'0'267,"0"0"-185,0 0-40,0 0 81,0 0 12,0 0-64,0 0-48,0 0-21,0 0 3,0 0-4,0 0-1,0 2-112,0 3-428</inkml:trace>
  <inkml:trace contextRef="#ctx0" brushRef="#br0" timeOffset="55646.3289">16476 15175 1137,'0'0'196,"0"0"-154,0 0-28,0 0 89,0 0-24,0 0-38,0 0-27,2 0-13,-1 0-1,-1 0-7,2 0-46,-2 0-19,1 1 14,2-1 32,-3 1 11,0 1 14,0-2-5,0 0-1,0 1 7,0-1 0,0 0 2,0 0-1,0 0-1,0 0 9,0 0-2,0 0-6,0 0 3,0 0-4,0 0 0,0 0 0,0 0-15,0 3-63,-3 1-165,-1-1-448</inkml:trace>
  <inkml:trace contextRef="#ctx0" brushRef="#br0" timeOffset="57767.4199">17747 15162 449,'0'0'614,"0"0"-490,0 0-50,0 0 60,0 0-14,0 0-44,0 0-33,-3 0 1,3 0-12,0 0-11,0 0-20,0 0-1,0 0-15,0 1 14,0 2-59,0 1-45,0 2 55,5 1 0,6 2 8,4-1 19,8 1 23,7-2-1,5 4 2,9-2 10,3-1-9,-1-2 19,1-1-15,-5-2-6,-2 1-9,-3-1 9,1 0 12,1-1-2,0 3-10,-1-1-7,-1-1-21,-2 1-4,2 1-40,-5-1 24,0 0-52,-2 2-14,2 0 55,1-1-40,-1 1 53,-4-3 27,-2 2-8,-7-2 5,-1-3-25,-8 0 47,-2 0 62,-1 0 53,-1 0-34,0-3 57,2-4-76,-1-1-38,0-2 65,2-1-41,0-3-28,3-1 0,-1 0-20,-1-2-14,3 0-4,0-2-8,0 2-9,-1-1-8,1 0 14,-1-1 9,-3 2 12,0-1 6,0 3-11,-3-2-37,-2-1 11,1-2 22,-2 1-12,0-3 29,0-1 13,-3 0-2,0-2-4,0 0 24,0 0-8,0 0-6,0 1-5,-3-2-5,-1 3-7,-1-3 2,0 3 18,1 0-7,-1 0 6,-2 3-9,1-2-8,0 0-1,-3 2-1,0-2 0,-3 2 0,0-2-1,-2 0-15,-3-1 1,-4-2 14,-3-2-15,-1 3 15,-2-1 1,0 1 0,-1 4 1,-1 1 4,3 3 8,-4 1-12,5 1 8,-2 2-8,1-3 15,4 4-15,-2 0 0,2-1 11,-1 5 5,1-3-17,0 4-6,-2 0 6,2-1 4,-1 3-4,-1-2 0,-3 0-1,0 2 10,1 1-9,0 0 0,5 2-12,-1-1 12,1 2 0,1 0 6,-2 0-7,-2 0 1,-1 0-1,-2 0-12,-2 0 13,-4 0 1,0 8-1,-1 1 0,2 0-9,-1 4 18,3 3-20,1-1 19,2 2-8,5 0 0,2 0-1,2 0-10,2 0 10,-4 4 1,3-1 5,-2 2-5,1 0 0,1 2 0,-1 0 0,1 2-8,-1-1 8,2 2-4,1 2 4,-1 1-3,2 3 2,4 1 0,0 1 0,7 2 0,3-1-9,0-2 1,0 3-1,11-1 10,3 2-9,-1-1 16,5 0-7,-2-3 0,1-4 0,1-1-30,0-3 4,1-3 19,1 2-21,2-3 5,5-1-10,3 3-15,4-4 35,6 0-6,3 0 2,6-1 4,4 0 13,5-4-26,5 1 23,14-2-4,17-2 7,-7-2 52,-11-6-52,-9-2 0,0-2-19,-10-11-53,-5-3-96</inkml:trace>
  <inkml:trace contextRef="#ctx0" brushRef="#br0" timeOffset="61425.2842">12710 15562 552,'0'0'94,"0"0"176,0 0-49,0 0 8,0 0-71,0 0-48,-30-49 4,29 48 21,1 0-2,0 1-19,0 0-25,0 0-42,0 0-47,14 0-12,23 5-79,36 12 44,4 0 39,-1 0-2,-4 0 10,-23-2 1,0 4-1,-4 3 0,-15 1 1,-14 2-7,-16 2-8,-5 6 13,-40 12-1,-36 20 1,-28 19 1,2-3-11,24-17 11,34-22-2,26-21-8,6 0 9,8-1-11,9 4 6,11-4-15,40-1 21,28-2 1,35-5 16,-7-9-17,-17-3 0,-29 0-26,-22-20-37,-11 0-198,-10-4-315</inkml:trace>
  <inkml:trace contextRef="#ctx0" brushRef="#br0" timeOffset="61590.4583">12543 15888 560,'0'0'531,"0"0"-388,81 20 25,-10-9-22,31 0-65,-7-3-61,4-5-20,-28-3-32,-41 0-558</inkml:trace>
  <inkml:trace contextRef="#ctx0" brushRef="#br0" timeOffset="61815.089">13583 16270 1167,'0'0'408,"0"0"-179,0 0-15,0 0-91,0 0-95,0 0-28,-18 95-16,-5-32-15,-2 20 4,6 21-4,16 5-6,4-10-30,21-30-116,-2-28-348</inkml:trace>
  <inkml:trace contextRef="#ctx0" brushRef="#br0" timeOffset="63866.6678">16944 1956 235,'0'0'0,"0"0"-148</inkml:trace>
  <inkml:trace contextRef="#ctx0" brushRef="#br0" timeOffset="64197.8053">16944 1956 147,'68'78'156,"-64"-78"-88,2 0 1,2 0-57,-1 0 2,2 0 107,-3 0-34,-1 0-67,0 0-11,-2 0-9,-1-3 0,1 3-13,-2 0-6,-1 0-291</inkml:trace>
  <inkml:trace contextRef="#ctx0" brushRef="#br0" timeOffset="64393.2716">17228 2022 872,'0'0'152,"0"0"-109,0 0-7,0 0-36,0 0-270,0 0-63</inkml:trace>
  <inkml:trace contextRef="#ctx0" brushRef="#br0" timeOffset="64637.6059">17228 2022 880,'-28'29'165,"28"-29"-62,0 0-90,0 0-22,9 0 9,4 0 0,2 0 0,3 2 0,-3 1 0,-2 0-91,-4-2-100,-4 2-16,-5-3-60,0 0-89</inkml:trace>
  <inkml:trace contextRef="#ctx0" brushRef="#br0" timeOffset="64814.1705">17046 2063 312,'0'0'172,"0"0"-51,0 0-26,-91-15-17,66 13-24,1 0-11,0 2-23,-5 0-18,0 0-2,-3 10-30,1-1-14,4 5 10,-3 5-7,8-2-29,4-2-52</inkml:trace>
  <inkml:trace contextRef="#ctx0" brushRef="#br0" timeOffset="65224.213">16514 3031 426,'-36'148'80,"-1"33"-56,8 4-17,12 15 3,9 5 2,8-1 17,0-9-19,13-20 3,4-14 17,-3-18-30,-6-12 1,-8-20 0,0-28-1,-6-16-36,1-28-63,5-19-263,0-8 330,0-12 32,0 0 798,0 0-393,0-7-149,0 0-105,0 1-38,0 1 45,0 2-50,0 3-60,0 0-28,0 0-14,0 0-6,0 0-11,0 0-6,16 0-5,13 4 11,36 8 10,49 5-51,68 3-43,41-4-54,-34-4-102,-33-12-269</inkml:trace>
  <inkml:trace contextRef="#ctx0" brushRef="#br0" timeOffset="65947.7321">19689 2017 405,'0'0'313,"0"0"-199,0 0 39,0 0 28,0 0-2,0 0-22,0 0-105,30-32-4,-9 32-16,28 0-32,44 16 0,50 17-3,21 10-7,-3 9-5,-25 1-49,-47-5 0,-26-10 56,-26-6-24,-17-4-44,-9 7 12,-9 5-51,-2 9-8,-29 16 123,-23 32 24,-19 35-9,-5 22 11,6 13 0,16-2 11,20-1 2,13 13 1,12 9-20,9-2-20,1-4 14,11-11-13,-2-15 8,-6-7 2,-4-11-6,-18-17-5,-10-28-6,-7-30 6,-35-21 0,11-21-51,-1-17-202</inkml:trace>
  <inkml:trace contextRef="#ctx0" brushRef="#br0" timeOffset="66727.7965">15930 2142 628,'0'0'506,"0"0"-326,0 0-32,0 0 29,0 0 20,0 0-97,0 0-65,0-38-35,0 43-37,0 18-122,0 24 99,0 4 37,2 9 23,5 5 1,2-16 4,5-3-5,7-15-7,4-16 7,14-15 16,35-21 116,53-48 54,31-32-88,3-17-48,-34 13 1,-55 30-51,-37 35-12,-15 12-19,-7 5-40,-13 17-44,-4 4-178,-20 2-441</inkml:trace>
  <inkml:trace contextRef="#ctx0" brushRef="#br0" timeOffset="67138.6955">15801 3035 205,'0'0'989,"0"0"-732,0 0 3,0 0-73,0 0-55,0 0-100,0 0-32,20-55-19,-9 72 3,3 9-25,0 13-26,0 9-18,1 10 47,1 1-21,5-2 13,4-8 22,4-10 8,4-10 5,7-13 10,18-14 1,22-11 14,28-41 103,13-22 48,-6-16-13,-11-6-121,-33 19-31,-19 17-66,-19 16-127,-11 16-15,-9 1-8,-7 7 42,-2 6-569</inkml:trace>
  <inkml:trace contextRef="#ctx0" brushRef="#br0" timeOffset="67545.7184">15912 3939 945,'0'0'589,"0"0"-412,0 0-38,0 0 85,0 0-77,0 0-110,0 0-22,33-54-15,-28 49 0,-4 5-18,1 0-10,2 5-5,4 16-26,3 11 21,5 8-9,4 3 15,3 3 26,3-6 0,4-6 6,2-5 2,3-11-1,6-11 0,6-7 0,21-20 72,29-35 33,20-37-19,6-20-34,-13-4-53,-32 23-11,-28 36-140,-17 23-22,-8 20 44,-6 7-118,-5 4-301</inkml:trace>
  <inkml:trace contextRef="#ctx0" brushRef="#br0" timeOffset="67891.5153">16121 4352 1437,'0'0'250,"0"0"-176,0 0-66,0 0-8,0 0-5,0 0 5,0 0 1,45 76 0,-27-41 0,-2 5 15,2 2-15,-3 2 0,4-2-1,2-2 0,2-3 0,4-7 2,4-5-2,9-8-2,21-9 2,32-8 13,43-31 34,22-19 66,10-17 0,7-10-37,-14 2-76,-36 16-103,-28 9-423</inkml:trace>
  <inkml:trace contextRef="#ctx0" brushRef="#br0" timeOffset="70728.9283">17832 3412 365,'0'0'496,"0"0"-383,0 0 4,0 0 45,0 0 18,0 0-58,8 0-49,-8 0-31,0 0-3,0 0 4,0 0-26,0 0-17,0 0-216,0 0-357</inkml:trace>
  <inkml:trace contextRef="#ctx0" brushRef="#br0" timeOffset="71629.1238">20072 2106 230,'0'0'150,"0"0"-114,0 0 73,0 0-6,0 0-44,0 0-29,0 0 1,19 73-13,-19-71-6,1-2 3,-1 0-14,0 0 13,0 0 48,0 0-6,0 1 22,0 2 44,0-1-1,0-2 2,0 0-22,-4 0-45,-3 0-53,-6 0-3,-8 0-67,-6 0 6,-1 0 28,3 0-3,6 0 34,5 0-9,6 0 9,5 0 2,2 0 0,1 0 4,0 0-4,0 0 0,0 0 19,6-3 69,21-10 104,26-13-65,38-15-99,42-12-21,24-1-1,4 4-6,-13 11 7,-44 11-7,-29 8-75,-32 4-52,-14-2-81,-9 2-22,-7-2-280</inkml:trace>
  <inkml:trace contextRef="#ctx0" brushRef="#br0" timeOffset="72112.4198">20283 1748 598,'0'0'517,"0"0"-389,0 0-81,0 0-47,0 0-3,0 0-51,0 0 31,-33 66 23,-1-36 7,-23 12-6,-27 14 0,-1-5 0,8-1 6,13-8-7,23-9-36,4 1-32,4-1 18,12-5 44,14-7 6,7-6-11,1-3 1,25-2-11,11-1 21,27-4 3,26 0 36,-4-2-14,-8-2 1,-18-1 35,-23 0-21,-9 0-25,-4 0 73,-15-6 51,-6-8 20,-3-6-105,-9-12 6,-11-8-37,-5-4 2,-5-5-24,2-1 17,4 3-18,11 3 0,14-23-76,19 14-211,11-2-583</inkml:trace>
  <inkml:trace contextRef="#ctx0" brushRef="#br0" timeOffset="72600.3044">21258 2046 225,'0'0'557,"0"0"-493,0 0-17,20-73 55,-10 47-43,-2 4-17,-2-2-42,-3 0-15,-3-1-25,0 4-25,0 11-78</inkml:trace>
  <inkml:trace contextRef="#ctx0" brushRef="#br0" timeOffset="74234.8633">21527 1847 208,'0'0'150,"0"0"-82,0 0-54,0 0 125,0 0-2,0 0-16,0 0-5,-13-12 69,13 4-49,0-5 35,0-5-16,13-7-25,4-8-6,9-3-20,5-3-43,-1 3-48,-3 7-13,-8 12-1,-7 10 0,-7 7-13,-2 15-161,-2 26 58,-1 29 71,-25 21 25,-4-2-11,0-19 5,9-23-26,13-22-24,4-3 3,-1-3 18,4-8 29,0-11 27,13-2 76,14-24 14,10-6-74,6-11-6,5-1 13,-3-2-23,-4 9-58,-8 7 42,-10 12 16,-11 11 39,-6 7-39,-3 3-53,-2 19 22,-1 9 14,0 10 17,0 4 0,-3 0 5,-3-4-4,3-10 0,3-5-1,0-8 2,0-4-2,5-9 0,8-5 1,4 0 15,9-16 116,7-7-69,2-9-50,0-3 96,1 0-86,-6 2-23,-6 5-8,-5 10 8,-8 7 48,-4 6-48,-6 5 0,-1 0-35,0 14-98,0 11 20,0 9 59,0 7 38,-8 4 9,-3-1-11,2-4 8,0-6 4,6-7-29,2-10-12,1-6-27,0-8 51,1-3 23,19-6 94,9-16-58,12-5-36,9-9-9,4-2 9,-3 0-54,-6 4 8,-14 8 46,-11 9 46,-10 7 73,-9 10-119,-1 0-3,0 14-110,-4 11 75,-11 7 37,1 6-4,0-1 5,4-4 8,5-4 0,5-9-6,0-6-4,0-5-4,0-6 6,0-3 19,1 0 71,1-12 83,0-14-99,0-8-73,-2-12 12,0-4 5,-15-2-18,-10 6-14,-5 10-36,-6 9-28,-13 13-88,12 11-71,11 1-529</inkml:trace>
  <inkml:trace contextRef="#ctx0" brushRef="#br0" timeOffset="75135.456">23065 2077 901,'0'0'282,"0"0"-49,0 0-57,0 0-42,-9-80-47,-9 63-75,-10 4-12,-10 5-70,-8 8 3,-10 0 17,2 11-33,1 8 34,13 6-18,9 3 2,13 0 24,13-2-54,5-1 3,20-8-9,19-4 40,10-9-87,7-4-39,8-12 187,2-15 78,0-9 88,-3-10 44,-8-8-48,-10-6-63,-6-13-31,-13 6 98,-9-1-92,-8 1-26,-7 15 15,-2 2-6,0 16-34,0 17-11,-11 17-12,-16 20-179,-17 47 45,-11 30 89,5 7 30,14-13-1,21-28-19,13-24 28,2-10 4,0 3-14,8-3 1,14 0-12,12-9 3,26-11 25,4-9 15,11-2-6,4-19 30,-20-9 13,1-7-27,-15-4 14,-12 2-32,-11 2-6,-11 9 53,-7 6 19,-4 13-50,-7 9-23,-19 0-64,-20 23-26,-8 11 36,-5 8 54,4 4 1,12-2-1,17-4 0,15-8-1,11-6-5,6-6-20,24-11 25,25-9 0,32-8 1,32-34 64,11-14 0,-20-3-41,-29 6 36,-20-9-37,-13-10-9,-6-1-13,-7 3-31,-18 18 31,-11 17 12,-3-2 33,0 0-10,-2 4-1,-1 14 10,0 12-7,-6 7-37,-24 29-205,-26 37 141,-19 29 44,-4 12 11,13-2 18,26-24-4,22-27-4,13-13 3,5-3-4,0 2-10,18 3 10,8 1 0,26-6-76,-7-15-37,0-14-189</inkml:trace>
  <inkml:trace contextRef="#ctx0" brushRef="#br0" timeOffset="75467.2944">24380 2230 1525,'0'0'392,"0"0"-185,0 0-102,0 0-95,0 0-10,0 0-57,0 0 6,-2 98-38,-53-9 4,-44 20-64,5-15-77,9-29-149</inkml:trace>
  <inkml:trace contextRef="#ctx0" brushRef="#br0" timeOffset="76465.1602">18558 2328 476,'0'0'507,"0"0"-446,0 0-26,0 0 75,0 0 4,0 0-22,2 0 21,-1 0 16,1 0 8,0-7-22,-1-13 73,2-20 0,-1-25-178,-2-32-10,-20-14 0,-26-10 2,-18 2-2,-17 3-25,-11 1-19,-8 9 17,-3 15 27,0 26-14,6 15 8,18 20-13,19 13-10,22 7-32,12 8 8,8 2 3,3 0-38,5 7-227,5 17 140,4 32 77,-1-4-85,2-7-111</inkml:trace>
  <inkml:trace contextRef="#ctx0" brushRef="#br0" timeOffset="76967.1324">18116 2439 1064,'0'0'193,"0"0"-92,91-79 39,-47 45 11,0 2-75,-1 9-67,-3 4-2,-4 8-6,-5 5-1,-2 6-12,-3 0-62,-3 16-9,3 7-26,0 10 6,4 6 58,5 7 29,3 1 9,1-2 7,0-3-1,-5-9 2,-7-8-2,-8-11 2,-8-7-1,-4-7 8,-3 0 104,4-17 13,-2-12-73,0-12-17,-3-8 61,-3-6-46,0 1-9,-8 1-22,-8 6 15,-10 11-20,-8 8-14,-23 17 0,-30 11-28,-24 37-18,5 12-65,18 2-4,8 9 6,33-22-60,7-11-318</inkml:trace>
  <inkml:trace contextRef="#ctx0" brushRef="#br0" timeOffset="78018.4611">16977 960 347,'0'0'701,"0"0"-510,0 0-121,0 0 108,0 0 21,0 0-115,0 0-42,9-77-17,18 57-25,3 0 0,1 4 0,-2 6 0,-4 8-25,-4 2-71,1 15 9,-2 11 30,-7 14-26,-7 6 22,-6 7 39,0-2 11,0-2 5,-7-10 6,-1-15 0,4-10-5,1-9 5,3-5 22,0-3 106,0-18-51,0-8-36,12-5-22,11-7-19,7 2-12,5 4-17,2 7-32,-4 7-36,-8 12 15,-4 9 16,-7 0 3,-1 18 31,-4 12 16,-1 6 16,-1 3 2,2-1-1,-4-2 0,2-9-1,0-5 1,2-8-1,-3-6-1,-1-4 1,0-4-16,6 0 16,2-7 62,7-11-36,1-8 3,3-3-10,2-2-3,0-3-16,0 2-19,-2 1 19,-4 8-10,-4 5 10,-7 9 7,-4 4 6,-1 5-13,3 0-8,1 7-1,2 8 6,4 7-8,-1 6 10,1 5-7,1 0 3,-2 1 5,5-1 0,3-6 1,0 0 0,6-6 5,1-3-4,3-4-2,2-5 0,-3-4-1,-3-2 1,-5-3 0,-6 0-7,1-9 7,-6-6 0,-3 0 0,-2 1 11,-1 1-11,-4 4 0,1 6 0,-2 0 1,0 3-10,0 0 18,0-2-18,0 2 18,3-2-8,-2-4 57,1-4 25,-2-4-12,0-6-23,0-2-1,-6-3-33,-9-2-14,-6 4 0,-3 3 0,-4 5 0,-5 6-38,0 8-61,2 1 2,1 12-67,9 6-83,16-4-616</inkml:trace>
  <inkml:trace contextRef="#ctx0" brushRef="#br0" timeOffset="78815.4219">18709 1129 413,'0'0'662,"0"0"-500,0 0-38,-19-90 32,3 64-60,-1 5-41,-7 5-55,-4 9-1,-5 7-89,-6 0-54,-1 20 72,3 6-8,7 3 5,10 0-38,9-7 52,8-7 28,3-8 8,10-7 25,10-3 49,10-19 70,5-9 3,5-7-15,-2-6-19,-4-2 49,-6-4-76,-6 3-24,-8 1 6,-4 7 25,-7 5-5,-3 10-34,0 8 10,0 10-36,0 6-3,-3 5-177,-13 23-51,-5 12 162,0 14 49,2 8-1,8-1-24,11-1 20,0-10 9,21-8 6,9-10 0,12-10-13,7-14 20,9-8 1,7-4 11,-3-18-11,-5-8 14,-11-3-1,-16 2 14,-10 2-12,-10 8 53,-7 6 13,-3 5-49,0 10-24,-13 0-9,-10 16-73,-7 12 35,0 3-30,8 5 42,10-3-6,9-5 15,3-6-2,10-8 9,12-9 0,6-5 10,9-16 9,3-16-3,6-12 14,-1-9 7,0-8 8,-7-5 3,-9 2-15,-9 0-13,-9 7 35,-8 7 2,-3 13-19,0 13 59,0 13-27,-6 11-60,-9 10-45,-10 38-25,-6 33 27,7 27 43,15 8 0,9-19 0,21-28-8,9-26 7,4-9-17,38 4-58,-10-7-137,5-13-363</inkml:trace>
  <inkml:trace contextRef="#ctx0" brushRef="#br0" timeOffset="80925.7449">18382 3667 16,'0'0'36,"0"0"266,0 0-102,0 0-135,0 0-17,0 0 112,0 0-105,-10-29-45,8 29 48,2 0 63,0 0-50,-1-3 1,-3 3 34,-1-6 68,-3-5-33,-2-8-82,-6-10-20,-9-21-2,-11-31-1,-21-33-23,-13-23 28,-14-20-29,-5-19 4,-3-6-9,-11-12-6,-5 9 23,-5 22 1,1 24-19,-1 28-5,5 22 4,17 26-3,21 19-2,24 18 0,8 11-1,-5 1-15,-3 7-25,-10 4-46,5 3-5,0 10 9,6 7-19,9 4-14,8-1 26,10-3 18,9-3-35,5-7 21,4-3 50,0-4 35,0 0-11,4 0 12,8-4 11,1-5-9,-4-1 9,1 0-11,-3 1 6,-3-2 7,-1 0-1,0-1 2,2-4 45,-4 1-11,2-2 3,-1 1-21,-1 7 69,-1 1-24,2 5-63,-2 3-12,2 0-64,3 0-6,-2 0 49,2 0 15,1 4 4,0 3 2,2 2-7,0 2 7,6-2 0,-1 4 0,-1-4 2,-2 0-2,-1-1 1,-4-1 0,-1-3-1,-2-1 0,-2-1 1,0-2 1,0 0 21,-5-6 53,-10-8-43,2-8-8,1-7 31,5-5 40,5-5-42,2-4-26,7 1-28,8 1-6,1 5 5,-2 12 0,-5 8 1,-4 10-6,-1 6-5,-3 9-94,-1 18 68,0 11 26,0 9 10,-14 3 0,-5 0-7,-4-5 8,-4-6 0,-3-1 1,-3-6 0,0-1 12,2-4-13,7-2 1,10-8-1,8-3-9,6-2-12,4 1 6,18 0-7,9 2 22,9-1 0,9 1 6,0-3 4,-4-3-8,-8-2 6,-10-3 0,-11-2-8,-8-2 2,-8 0-2,0 0 43,0 0 14,0 0-35,-3-6-9,-5-8-7,-2-6-6,1-3 12,6-6 36,0-6-12,1-8-6,0-8 2,-3-19-15,-5-19-9,-5-15-8,0 5-15,-5 3-90,4 32-198,-1 20-860</inkml:trace>
  <inkml:trace contextRef="#ctx0" brushRef="#br0" timeOffset="82029.9752">15417 1408 593,'0'0'535,"0"0"-398,0 0-12,18-86 87,-10 55-106,3 1-50,3 0-49,4 5-4,-3 1-3,4 6-12,-2 7-40,-4 6-56,-2 5-59,-1 3 107,-1 18 20,-5 13 25,-4 10-3,0 9 18,-4 7 0,-12-2 1,-1-7-2,1-12 7,6-12-6,3-12 1,3-9 1,2-6 6,2 0 61,0-19-27,11-7-17,11-12-16,8-7-8,5-5-1,1 1 0,-4 5-46,-9 8 15,-4 13 8,-8 8 17,-6 14 6,-1 1-15,-2 20 1,-2 16-2,0 10 16,0 10 1,-6 4-1,0-2 0,1-7 1,4-14-1,1-11 1,0-14 0,0-10-1,6-2 16,6-13 71,7-14-76,4-11-11,7-7-3,1-4-13,-3 1-18,-2 4-17,-8 8 25,-4 12 11,-6 10 15,-4 7 39,-2 7-39,-1 0-8,-1 16-2,0 6 9,1 7 1,1 1 0,1-1 0,0-2 1,2-4 0,-2-6-1,0-4 2,-3-6-2,3 0 0,-2-5-2,2-2-9,-2 0-6,4 0 12,1-5 4,2-7-13,-1 2-5,0 3-2,-2 3 15,-1 4 6,-1 0-7,3 4 6,1 12 1,3 3 0,-1 7 0,0 0 2,1-3-1,-1 0 7,2-6-7,-1 0 1,-1-7 6,-1-8-6,3-2-1,0-5 47,-1-19 49,2-13-50,-3-13-8,-3-8-12,-6-5 16,0 0-7,-6 9-27,-12 9-8,-1 14 7,-5 14-8,0 17-12,0 5-84,3 47-45,5-3-70,13-5-156</inkml:trace>
  <inkml:trace contextRef="#ctx0" brushRef="#br0" timeOffset="82794.1998">16530 1424 814,'0'0'223,"0"0"-86,0 0-3,-8-72 12,-5 50-73,-1 2-41,-6 9-31,-4 8-1,-3 3-22,-6 14-20,1 15 2,3 8 13,8 4-10,6-5 12,9-5 16,6-9-5,0-7-11,0-10 19,6-5 6,12-8 92,9-21 121,8-15-141,5-12-55,-6-6 18,-9-2-35,-8 3-1,-12 7-11,-3 8 12,-2 12 0,0 12 1,0 15-1,-6 7-14,-6 13-126,-6 33 53,-10 31 61,1 22 24,5-4-18,14-19 1,8-29-3,0-22 15,8-2 0,7-1 0,0-3-5,8-13 8,4-6 4,9-6 1,6-18 21,4-7-22,-2-8 0,-8 0 21,-11 0-4,-12 8-16,-6 8 6,-5 7 67,-2 9-39,0 7-20,-6 1-15,-15 22-26,-6 13 25,-4 10 0,3 3 0,10-1-9,10-7 3,8-10-6,0-8-6,14-7-13,6-8 22,5-8 10,4-9 14,8-23-4,7-24 2,3-24 13,-8 1-25,-10 8-15,-16 10-7,-11 24 22,-2 4 64,0 8-8,0 14-7,0 11-49,-3 12-19,-3 40-43,3 41 57,1 35-5,2 11 19,0-11-18,12-22 9,10-23-81,9-8 15,-3-20-87,-2-13-213</inkml:trace>
  <inkml:trace contextRef="#ctx0" brushRef="#br0" timeOffset="84160.143">16861 4570 476,'0'0'219,"0"0"-85,0 0-73,0 0 43,0 0-1,11-95-1,-11 66-26,0-5-21,-2-1 12,-4 0 68,-2 4-42,1 4 25,0 6-6,1 7-2,6 7-16,-2 3-21,2 4-73,-1 0-5,-1 8-139,-3 12-39,-6 7 162,-8 8 21,-5 1 3,-6-2 8,-8-7-10,-6-9-1,-25-3 21,-32-7-11,-41-6 12,-24-2-9,-17-2-1,-6-23-12,4-13-54,-6-18-12,4-16 12,8-12 23,9-14 10,10-11 15,16-8-12,22-9-52,26-6-5,35-4-15,32-2 23,29 8 56,7 14-1,16 27 12,-5 27 33,-6 22-23,-6 15 44,3 4-16,-4 5 7,-1 5-27,-1 11-18,-1 0-26,-2 2 6,0 10 11,0 5 8,0 1-6,-3-1 5,-2 0 1,-1-1-81,-1-1 1,2-1-24,-2-3-78,1-2 15,-4-4 96,4 1 61,-4-3 11,1 2 28,-2 1 28,-1 2 26,-5 6-2,1 1-35,-3 5-22,-4 2 4,2 4-4,-1 1 1,1-2-13,1 0-10,1-3-1,1-2 0,5-3 0,4-7 1,3-4-1,6-6 0,0-4 52,15-20 32,15-15-37,6-12-7,10-12-27,-1-16-13,-7 8-37,-8 2 24,-8 3 6,-12 24 7,3 4 0,-6 13 43,1 14-40,2 8-1,2 3-4,7 10 2,8 17-1,6 12-6,7 8 7,4 4-1,0 2 0,-3-4 1,-5-7 15,-9-7-15,-8-8 0,-9-10 0,-8-8-23,-2-6 23,-17-3 23,-38 0 27,-51 1-23,-52 6-9,-30 2-15,-10 4-3,51-2-82,39-8-160</inkml:trace>
  <inkml:trace contextRef="#ctx0" brushRef="#br0" timeOffset="85258.2093">11969 3176 863,'0'0'143,"0"0"-39,0 0-33,0 0-28,0 0 22,-7-96-4,18 66-33,1-2-1,1 1-15,1 2 5,1-1-17,3 2-6,3 3-11,1 7-31,5 10 31,-3 8 15,1 15 2,-3 23 0,-1 23-2,-10 26 2,-8 14 2,-3-6 7,0-24-9,-8-27 0,3-25-6,3-4 6,-1-7 6,0-5 1,3-3 103,0-12-29,0-18-62,18-9-17,6-11-2,7-4-18,2-2-51,0 4 5,-7 10 17,-7 13 35,-5 13 12,-5 16 0,0 0-21,0 24 21,-1 10 0,-2 10 1,0 4 4,-2 2 5,0-2-10,-2-8 2,-2-7-2,1-10-1,1-9 0,-1-7 1,1-4 0,-1-3 1,1 0 12,2-7 22,4-16 12,7-8-42,4-11-5,4-8-30,5 1-18,-3 3 2,-1 10 25,-7 10 21,-4 11 6,-4 9-6,4 6 0,2 1-19,3 19-1,-1 3-12,-1 8-31,-4 2 61,-1 1 1,2-2 2,-1-3 9,1-6-10,-2-6-5,-2-6-11,-2-5 6,-4-6 10,0 0 12,4-6 107,4-15-99,8-6-11,3-7-9,4 1 0,-5 4-18,-3 5 18,-8 10 0,-5 7 20,-1 7 3,-4 0-23,0 9-42,1 13 26,2 10 10,-1 6 6,2 1 9,1 2 3,4-6-5,1-7 6,-1-8-13,0-7-13,-1-8 13,-5-5 2,0 0 21,1-4 118,4-18-10,0-10-99,3-10-15,-4-8-17,-7 3-20,0 5 2,-10 6 18,-11 11 94,-7 9-49,-5 11-23,-3 5-22,-5 15-35,6 13-101,13 19-122,5-7 84,17-8-189</inkml:trace>
  <inkml:trace contextRef="#ctx0" brushRef="#br0" timeOffset="86069.5846">13520 3130 755,'0'0'244,"0"0"-110,0 0-2,-37-82 25,14 57-21,-5 7-83,-2 5-26,-1 9-26,-1 4-1,4 0 0,1 10-1,5 6-15,7 3 5,7 0 0,8-2-37,0-2-13,17-6 18,11-9 14,8 0 29,7-17 16,4-12-5,0-14 71,3-17-53,-9-22-13,-15 5-16,-13 8 0,-13 16 9,-1 24 17,-9 5 47,-1 7-20,-1 14-53,1 5-2,-10 40-40,-4 34 14,4 29 22,8-3-23,11-16 10,2-32 18,9-15-12,14 2-2,3 0 3,7-3 8,2-10-2,0-13 4,0-8 2,2-7 35,2-8 48,3-19-12,4-11-33,0-13-19,-4-4-19,-10-4-32,-12 8-15,-11 12 28,-9 12-9,0 13 28,-9 12 0,-6 2-3,-3 24-30,-4 15 2,2 7 18,4 6-6,9 1-17,5-6-15,2-7 31,8-7-2,8-11 21,0-7-9,5-9 10,3-6 0,10-12 53,18-31-12,17-33 33,4-39-37,-6-20 30,-26 1-32,-29 12-35,-12 39-21,-5 26 21,-7 21 47,-1 12 35,1 5 10,3 7-39,0 11-21,6 21-32,3 66-23,0 68 21,6 33-8,21 13 10,22-18-1,33-42-94,37-24-60,-16-38-60,6-35-120</inkml:trace>
  <inkml:trace contextRef="#ctx0" brushRef="#br0" timeOffset="88291.5358">17258 2426 682,'0'0'123,"0"0"-123,0 0-78,0 0 14,75-88 64,-61 67 14,-3 0 76,-1-2 2,-5 1 51,-5-4 25,0 2-36,0 2 0,-5 0-74,-5 5-16,2 3 6,-2 1-41,-5 2-6,-2 1-2,-5 0 2,-3 4-2,-6 2 1,-5 2-26,-7 2 5,-2 0-35,1 4 15,4 4 22,4-1 19,7-4-5,3 1 5,3-2 0,6 1 0,4-2-1,5 1 0,4 0 1,2 3-13,-2 3 6,-1 5 5,0 4-17,-3 3 19,2 2 10,-2 6-10,-1 5 0,-4 9-7,3 19 7,-1 25 1,1 29 6,-1 20-7,-1-7 0,-1-9 1,-6-19 2,2-10-2,-1-1-1,1-2 2,3-2-2,2-1 1,3 5 1,6 1-2,3 10 0,0 4 0,2 3 0,12 1 0,-2 1-7,-2 0-6,-8 5 13,-2-2 15,0 1-14,-13 1-1,1 5 1,-1 1 6,0-6-7,4-4 10,1-7-10,-1 1 0,0 5 1,-6 9 0,0 6-1,-4 5 9,-5 4 2,-2-6-2,1-10-8,-1-12 15,4-15-16,5-18-8,4-16 8,3-10 1,0-5 0,2 9 0,-2 7 1,5 6-2,3-5 0,2 2-7,0-2 7,13-4 1,2-4 0,4-6 6,2-10-7,-2-1-6,1-5 6,3-1 0,1 0 7,-1 1-18,4-1-10,-4-1 14,1 2-5,0-2 12,3 0 0,-2-3-6,5-2 6,0-5 0,1-1-1,1-6 0,2 1 1,1-2 11,1-3 38,5 1-30,2 1 3,0 0-7,0-1-4,-5 1-11,-6-2-58,-6-2-28,-3-2 65,-4-1 9,-2-3 9,2-13 2,1-7 2,1-5 67,-1-3-10,1-5 40,-2-1-44,-3-1-8,1-5 2,-4-3 55,0-3-39,-1-3 14,-2 1 34,0 1-23,-3-5-60,4-8-18,5-23 2,-1-24-13,1-14-11,-5 0 10,-7 7 1,-4 17 0,0 7 10,0 2 45,0 7 47,0-1 4,5 3-56,1 2-23,3 2-15,-3 1-5,1-3-7,1-2 25,-4-8-23,1-3-2,-5-7 0,0-4 0,0-4 22,0-1 8,0 6 3,0 10-20,0 10-13,3 15 1,1 13-1,2 13 0,-1 4-6,2-8 5,-1-8-7,4-8 6,1-3 2,1-11-1,-2-16-19,4-19 20,-1 1 2,-2 4-1,2 12-1,-2 15-1,-1-4-21,-4 4-32,0 13 45,-3 11-7,0 13 16,0 1-6,0-7 12,-1-6-5,-2-9-1,0-9 0,0-16-1,-11 6 2,2 9-2,3 9 12,-1 19-11,-2-6 0,-4-5-1,0 4-13,-2 9 12,-3-1 1,-1 8-9,-4 5-8,-2 3-12,0 4-4,0 3-12,2 1 6,1 3 18,3 1 14,6 2 8,2 0 0,2 0 7,-2-2-6,1-1 2,-1-3-2,-1-1 1,-1-1-1,2 1 1,-1 1-1,1 2 0,-2 2-1,2 2 1,-1 3-1,1 2-6,-1 2-9,0 2 14,-2 1-6,-2-1-32,0 2-27,-3 0 4,1 1 29,-1 2 13,-1 0-7,-1 0-68,3 0-43,-3 14-4,2 19-73,7-3-30,7-3-282</inkml:trace>
  <inkml:trace contextRef="#ctx0" brushRef="#br0" timeOffset="88474.0488">17248 2235 697,'0'0'811,"0"0"-635,0 0-25,0 0-25,0 0 72,0 0-163,0 0-35,-15-20-220,15 27-154,0 23 169,0-2-64,0-3-119</inkml:trace>
  <inkml:trace contextRef="#ctx0" brushRef="#br0" timeOffset="88643.6118">17248 2235 1373,'-60'67'230,"60"-68"-100,-2-4 13,1 0 38,1 2-103,0 3-78,0 0-92,0 0-135,0 8-108,-4 13 126,-6 1-34,0-5-160</inkml:trace>
  <inkml:trace contextRef="#ctx0" brushRef="#br0" timeOffset="88827.1162">17149 2296 675,'0'0'385,"0"0"-216,0 0-18,0 0-86,0 0-29,0 0-36,0 0-133,0-28 30,9 28 55,-3 10-89,-3 0-73,-3-5-105</inkml:trace>
  <inkml:trace contextRef="#ctx0" brushRef="#br0" timeOffset="90258.138">17001 7324 413,'0'0'0,"0"0"-33</inkml:trace>
  <inkml:trace contextRef="#ctx0" brushRef="#br0" timeOffset="90332.9376">17294 6585 172,'33'-128'130,"-13"41"-130,-9 17-276</inkml:trace>
  <inkml:trace contextRef="#ctx0" brushRef="#br0" timeOffset="90493.5145">17277 5886 454,'0'0'400,"0"0"-193,0 0-141,0 0-46,0 0-14,0 0-6,0 0-31,1 39 10,1 14 21,-2 31-1,-16-6-115,-2-11-203</inkml:trace>
  <inkml:trace contextRef="#ctx0" brushRef="#br0" timeOffset="90681.0067">17203 6508 1418,'0'0'290,"0"0"-203,0 0-54,0 0 53,0 0-64,0 0-22,0 0-205,19 31 74,-5-7-83,-3-3-84,-5-6-765</inkml:trace>
  <inkml:trace contextRef="#ctx0" brushRef="#br0" timeOffset="90865.5137">17200 6784 1542,'0'0'214,"0"0"-153,0 0-5,0 0 77,0 0-133,0 0-74,0 0-114,-2 24-1,2 9 31,-7-2-99,-7-1-54</inkml:trace>
  <inkml:trace contextRef="#ctx0" brushRef="#br0" timeOffset="91001.1497">17132 6965 846,'0'0'397,"0"0"-102,0 0-125,0 0-10,0 0-34,0 0-59,0 0-50,-4 0-17,4 0-38,0 9-115,0 1-325,0-3-39</inkml:trace>
  <inkml:trace contextRef="#ctx0" brushRef="#br0" timeOffset="91166.953">17132 6965 1264,'-13'70'203,"11"-70"-141,2 0 7,0 0 57,0 0-126,0 0-1,6 16-209,2 1-2,1-3-381</inkml:trace>
  <inkml:trace contextRef="#ctx0" brushRef="#br0" timeOffset="91328.111">17155 7177 1528,'0'0'230,"0"0"-143,0 0-65,0 0-22,0 0-53,0 0-447,0 0-108</inkml:trace>
  <inkml:trace contextRef="#ctx0" brushRef="#br0" timeOffset="91476.3173">17155 7177 1568,'-61'50'251,"54"-59"-173,5 1-11,0 2 112,2 4-85,0 2-94,7 0-166,7 5-183,-1 1-256</inkml:trace>
  <inkml:trace contextRef="#ctx0" brushRef="#br0" timeOffset="94345.375">14786 15071 218,'0'0'95,"-88"11"-59,32-5-20,-7 1-15,6-2 72,8 1-38,12 0-1,12 0-34,9 5-7,7-2-48,7-2-164</inkml:trace>
  <inkml:trace contextRef="#ctx0" brushRef="#br0" timeOffset="94929.3393">14034 15162 289,'0'0'78,"0"0"-78,0 0-18,0 0-58,0 0-197</inkml:trace>
  <inkml:trace contextRef="#ctx0" brushRef="#br0" timeOffset="95229.5369">13842 15233 358,'0'0'77,"0"0"171,0 0 57,0 0-98,0 0-52,0 0 0,0 0-30,-8 0-21,8 0-64,0 0-40,0 0-30,0 0-37,0 0 39,0 0 28,0 0 1,0 0 1,0 0-2,0 3-26,0 4-160,0-2-107,0 1-100</inkml:trace>
  <inkml:trace contextRef="#ctx0" brushRef="#br0" timeOffset="95762.6208">13726 15279 614,'0'0'273,"0"0"-123,0 0-22,0 0 38,0 0-6,0 0-66,0 0-18,-7 0 15,7 0-26,0 0-65,0 0-53,0 1-78,1 5-20,3 2 13,-1 0 58,3 6-49,0-1-82,2-6-70</inkml:trace>
  <inkml:trace contextRef="#ctx0" brushRef="#br0" timeOffset="96790.5236">14812 15187 1083,'0'0'355,"0"0"-174,0 0-70,0 0-64,0 0-47,0 0-15,0 0 15,0 0 13,0 0-5,0 0-7,0 0-1,1 0-38,2 0-73,1 3-66,9 1-39,0 1-39,-1-4-139</inkml:trace>
  <inkml:trace contextRef="#ctx0" brushRef="#br0" timeOffset="97056.8098">15827 15104 995,'0'0'575,"0"0"-379,0 0-117,0 0-24,0 0 1,0 0-56,0 0-10,9 0-25,-7 0-40,-1 0-20,-1 0-10,2 0-4,1 0-16,13 0-54,-1 0-181,5 0 110</inkml:trace>
  <inkml:trace contextRef="#ctx0" brushRef="#br0" timeOffset="97511.593">16569 15196 1367,'0'0'306,"0"0"-100,0 0 4,0 0-94,0 0-100,0 0-16,0 0-26,-4 0-32,4 0 20,0 0-24,0 0-20,0 0 24,0 0 26,0 0 13,0 0 4,0 0-29,0 1-16,0-1 2,0 2 20,0-2 19,0 0 18,0 0 1,0 0 0,0 0 0,0 0 0,0 0 19,0 0-9,0 0 29,0 0-16,0 0-1,0 0 9,0 0-22,0 0 21,0 0 0,0 0-19,0 0 0,0 0-11,0 0-6,0 0-9,0 0-94,-7 0-133,-2 1-41,-2 0-235</inkml:trace>
  <inkml:trace contextRef="#ctx0" brushRef="#br0" timeOffset="98630.8893">18802 15369 871,'0'0'311,"0"0"-37,0 0-55,0 0-13,0 0-54,0 0-74,0 0-58,-3-10-20,-40 30-62,2 6-502,-5 1 185</inkml:trace>
  <inkml:trace contextRef="#ctx0" brushRef="#br0" timeOffset="99157.0398">16455 15896 895,'0'0'342,"0"0"-154,0 0-22,0 0 42,0 0-4,0 0-44,0 0-40,-7 0-69,7 0-42,0 0-9,0 0-6,0 0 5,0 0 1,0 0 0,0 0 0,0 0-1,0 0 0,0 0-8,0 0-6,0 0 15,0 0 2,0 0 4,0 0-6,0 0-13,0 0 4,17 0-21,37 0-70,62 0 0,71 0 67,45-2-66,12-8-8,-27 0-32,-57-2-59,-57 5-28,-46 0-397</inkml:trace>
  <inkml:trace contextRef="#ctx0" brushRef="#br0" timeOffset="99861.2328">17697 15633 1083,'0'0'310,"0"0"-119,0 0-105,0 0-26,0 0 16,0 0-28,0 0-48,0-34-10,0 34-7,0 0-11,2 0-25,3 5 9,1 4 34,1 1 9,1 0-5,2 3 6,2 1 0,6 5-1,7 6 1,8 6-8,4 4 7,2 6 0,2 5 1,-4 0 2,-8 5-1,-7 0-1,-9-2 0,-9-2 0,-4-7 0,-7-4-1,-18-5 1,-7-4-9,-1-5 2,-1-6-4,6-6 11,7-2 11,9-5-3,5-3 3,5 0 37,2 0 9,0 0 26,0 0 26,0 0 6,0-8-7,0-9-83,3-9-10,1-11 7,-2-19-10,-2-30 20,-4-26-32,-17-4-53,-11 7-62,-4 16-95,8 38-175,6 6-739</inkml:trace>
  <inkml:trace contextRef="#ctx0" brushRef="#br0" timeOffset="101523.3641">17816 15219 472,'0'0'52,"0"0"-13,0 0 71,0 0 146,0 0-113,0 0-35,0 0-47,10 2-61,-10 7-13,0 1-148,0-5-142</inkml:trace>
  <inkml:trace contextRef="#ctx0" brushRef="#br0" timeOffset="101741.6178">19161 15425 224,'0'0'153,"0"0"-58,0 0-33,0 0-62,0 0-69,0 0-87,-6 83 92,-34-73-122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09:58:59.2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6684 10115 217,'0'0'639,"0"0"-490,0 0-44,0 0-19,0 0 32,0 0-6,-76-75-18,64 61-22,2 2-14,-2-3 22,-2 2-26,-2-3-23,-6 2-24,-8-1-7,-11 1-24,-8 2-9,-5 2-8,-7 0 16,-3 4 8,2-2 12,2 2 5,3-3 1,3 2 0,2 0 9,-1-1-4,-1 6-6,-4 2 1,-2 0 8,-19 5-9,-15 12-3,8 4 3,5-3 6,12 1-6,14-5 0,-7 6 1,-10 4-1,2-1-10,0 2 10,3 1 7,4 1-7,3-1-12,4 2 12,1 2 0,2 3-1,-2 6 1,4 5-6,2 5 5,3 5 1,4 4-8,1 2 7,9 0-7,2-1 7,2 1 1,5-1-19,1 1 12,1 13 7,-4 18-6,4 18 6,-6 7-1,8-5 0,1-4 1,6-8 1,7-1-1,5-6-4,0-5-5,21-9 8,6 0 1,8-2-6,9-1 6,1-8 0,-5-14 0,-2-11-1,5-3 1,7 3 0,26 8 0,23 8-14,26-4 14,8-6 19,-3-11 13,-8-9 1,-9-7 21,-20-3-14,-20-3-12,-22-4-12,-5 0 1,3 1-2,5-1-11,0-2-4,-7-1 0,-5-6-19,-3-2 3,1-2-50,5-13 66,7-9 17,5-2 0,2-4 29,4-3-5,1 1-19,2-6-4,8 1-6,-2-2 7,1 0-19,-6 1-19,-9 4-1,-10 3 18,-9 1-4,-13 3 6,2-1 8,-6-5-8,2-2 8,-6-8-7,3-3-1,-7-5-1,-3-2 1,-5-3 12,-6 1-2,3-2-1,-3-1 2,0-2 17,0-3-13,0 3 9,5 0-6,0 1-11,3 3-7,2-1 0,2 2-10,-1 3 9,-4 1 0,-4 3 1,-1 3-1,-2 0-3,0 1 4,-9-1 1,-5 0-1,-2-3 1,-2-2 12,0 0 4,-1-4-16,-1 2 7,1-3 8,-2 5 12,3-1 3,-3 2-12,-1 1 23,2 2-32,-2 2-4,-1 1-6,0-1 0,2 2 2,-6-1-1,-2-4 0,-2-2-2,-3 0 1,-6-3-6,0 2 4,-11-3-11,-16-7-33,-35-6-39,-45-6-56,14 16-71,6 10-292</inkml:trace>
  <inkml:trace contextRef="#ctx0" brushRef="#br0" timeOffset="4406.7038">9882 10391 667,'0'0'335,"0"0"-274,0 0-61,0 0-71,0 0 59,-80 56 12,41-29 7,-19 25 6,11-6-13,6-6-222</inkml:trace>
  <inkml:trace contextRef="#ctx0" brushRef="#br0" timeOffset="4780.0362">9233 11396 1318,'0'0'340,"0"0"-74,0 0-106,0 0-36,0 0-43,0 0-56,0 0-25,-2-37-43,2 37-39,0 0-13,0 0 4,0 0-56,3 8-85,-1 0-48,3-2-271</inkml:trace>
  <inkml:trace contextRef="#ctx0" brushRef="#br0" timeOffset="5143.9751">9984 11403 889,'0'0'894,"0"0"-670,0 0-158,0 0-66,0 0-1,0 0-20,0 0-105,1-15-99,-1 24-12,0 2 73,0 0-27,-7 1-45,0-7 115,3 1 121,1-6 3,1 0 102,-1 0 44,1 0-13,0-3-7,1 0-16,-1 2-30,2 0-50,0 1-21,0 0-5,0 0-1,0 0-12,0 0 0,0 0 6,0 0-83,0 0-56,0 0-37,0 0-35,0 0-502</inkml:trace>
  <inkml:trace contextRef="#ctx0" brushRef="#br0" timeOffset="5862.0747">10579 11285 1048,'0'0'194,"0"0"-143,0 0-40,0 0 14,0 0 59,0 0-43,0 0-41,0 0 1,0 0 15,0 0 35,0 0-19,0 0-12,0 0-12,0 0-8,-2 0-86,-6 0-150,0 0-834</inkml:trace>
  <inkml:trace contextRef="#ctx0" brushRef="#br0" timeOffset="6165.5342">11201 11268 1152,'0'0'289,"0"0"-163,0 0-50,0 0-25,0 0-34,0 0-17,0 0-65,0-16-16,0 16-17,0 0-47,0 3 15,0 4-60,0-3-344</inkml:trace>
  <inkml:trace contextRef="#ctx0" brushRef="#br0" timeOffset="6448.5344">11358 11265 977,'0'0'230,"0"0"-126,0 0-69,0 0-35,0 0 0,0 0-49,0 0-19,-38-2-32,23 7-120</inkml:trace>
  <inkml:trace contextRef="#ctx0" brushRef="#br0" timeOffset="6672.7645">11134 11276 1378,'0'0'322,"0"0"-185,0 0-96,0 0-27,0 0-14,0 0-65,0 0-153,10 3-10,-1 7-4,-5-2-116</inkml:trace>
  <inkml:trace contextRef="#ctx0" brushRef="#br0" timeOffset="6914.2296">12115 11415 386,'0'0'1007,"0"0"-827,0 0-103,0 0-21,0 0 50,0 0-57,0 0-49,0-5-25,0 5-22,-12 0-36,-3 0-175,-7-2-235</inkml:trace>
  <inkml:trace contextRef="#ctx0" brushRef="#br0" timeOffset="7619.7138">8468 12180 608,'0'0'621,"0"0"-443,0 0-118,0 0-43,0 0-17,0 0-1,0 0-37,0 4-49,0-1 3,0 1 20,0 3-36,0-1-138</inkml:trace>
  <inkml:trace contextRef="#ctx0" brushRef="#br0" timeOffset="7852.8085">8885 12176 1300,'0'0'255,"0"0"-135,0 0-52,0 0 4,0 0-49,0 0-23,0 0-80,15-3-31,-6 3 21,1 4-42,4 4-31,-3-3-21,-2-2-76</inkml:trace>
  <inkml:trace contextRef="#ctx0" brushRef="#br0" timeOffset="9178.0212">11490 12150 438,'0'0'68,"0"0"-50,0 0-18,0 0-119,0 0-145</inkml:trace>
  <inkml:trace contextRef="#ctx0" brushRef="#br0" timeOffset="9745.0294">10264 11665 396,'0'0'305,"0"0"11,0 0-52,0 0-79,0 0-57,0 0-23,0 0-17,-12 2-42,10-2-22,2 0-10,0 0-8,0 1-5,0-1 0,0 0-1,0 1-1,5-1-14,11 0-16,25 0 7,44-8 22,67-24 2,49-15 16,40-12 8,19-3-7,-21 9 7,-26 9 3,-43 15 3,-62 12 11,-44 7-32,-32 6-1,-17 4-7,-4-1-1,-3 1-34,-1 0-10,-7 0-16,3 0-63,-3 1-46,0 19-27,-10-2-8,-6-1-51</inkml:trace>
  <inkml:trace contextRef="#ctx0" brushRef="#br0" timeOffset="10144.975">10520 11814 700,'0'0'489,"0"0"-328,0 0-73,0 0 12,0 0 34,0 0-46,108-37-38,-5 3-21,56-16 40,47-11-3,36-7-27,19 4 9,-11 8-18,-22 13-8,-48 18-22,-63 13 0,-54 12-1,-36 0-12,-19 0-92,-7 0-36,-1 0-34,-6 8 79,-22 0 58,-8 4 20,-24 3-114,10-3-69,5-3-322</inkml:trace>
  <inkml:trace contextRef="#ctx0" brushRef="#br0" timeOffset="12506.7787">14872 11297 1232,'0'0'377,"0"0"-178,0 0-91,0 0-2,0 0-22,0 0-56,0 0-20,4 0-8,-3 0-2,1 0-12,1 0-81,0 6-86,-2 1-220,-1-3-296</inkml:trace>
  <inkml:trace contextRef="#ctx0" brushRef="#br0" timeOffset="12717.2112">15330 11415 1570,'0'0'311,"0"0"-181,0 0-74,0 0-9,0 0-17,0 0-30,0 0-90,10-2-84,-10 11-157,0-3-296</inkml:trace>
  <inkml:trace contextRef="#ctx0" brushRef="#br0" timeOffset="14121.8198">15802 11364 165,'0'0'300,"0"0"-103,0 0-71,0 0-35,0 0-26,0 0-6,0 0-8,-1 0-25,1 0-13,0 0 17,0 0 5,0 0 1,3 0 3,5 0-3,12 0-11,7 0-6,9 0-13,11 0-6,6 0 0,12 0-10,4 0 1,5 0-3,4-3 12,0-2 0,0 3 0,-1-1 0,2-1 6,-4 4 1,-3 0-7,-1 0 1,-2 0-1,0 0 0,3 7-9,11 0 18,16 3-19,14 0 20,2 3-11,-11-2 1,-22-2-9,-24-1 8,-10-5 1,-2 2 0,8 0 0,9-1-8,4 2 8,-3-1 0,-3-1 0,-3 0-16,-3 1-4,-5-1 11,-2-2 9,-3 2 0,-3-2 0,2 1 0,2-1 0,-1 1 0,4-3-1,2 2-6,1-1 7,5 0-1,4-1 1,2 0-8,4 0-8,3 0 16,-2-9 0,3-4 1,1-2-1,-1-1 0,-1 0 0,-2 3 5,-2 0-3,-4 1 4,0 3-5,-1-1 0,1 3-1,0-3 0,-4 4 0,-6 0 0,-10 2 0,-6 3 2,-8-1 9,-4 2 8,-8 0-7,-1 0-1,-6 0 4,-3 0-14,-4 0 1,-2 0-1,0 0-1,0 0-19,-20 0-43,-1 0-129,-1 0-98</inkml:trace>
  <inkml:trace contextRef="#ctx0" brushRef="#br0" timeOffset="14813.9943">16676 11243 1092,'0'0'331,"0"0"-169,0 0-23,0 0 26,0 0-73,0 0-64,0 0-22,0 0-6,2 0-29,-2 3-102,0 0-156,0-2-413</inkml:trace>
  <inkml:trace contextRef="#ctx0" brushRef="#br0" timeOffset="15004.0355">17646 11385 693,'0'0'0</inkml:trace>
  <inkml:trace contextRef="#ctx0" brushRef="#br0" timeOffset="15283.9147">17646 11385 738,'94'90'211,"-94"-90"-130,0 0-45,0 0 47,4 0-8,10 0-75,0 0-84,4 0-522</inkml:trace>
  <inkml:trace contextRef="#ctx0" brushRef="#br0" timeOffset="15559.1803">18827 11397 385,'0'0'1132,"0"0"-941,0 0-118,0 0-18,0 0 64,0 0-63,0 0-48,1-16-8,-1 16-55,3 0-65,0 2-132,-1 7-91,-2-3 113,1-1-468</inkml:trace>
  <inkml:trace contextRef="#ctx0" brushRef="#br0" timeOffset="21261.9063">13238 12257 98,'0'0'1063,"0"0"-893,0 0-95,-97-44-53,85 38-6,8 3 9,1 0-25,3 3-3,0 0-39,0 0-25,3 0-10,1 0 39,4 3 25,2 4 12,0 3 0,7-3 1,8 3 0,11 2 0,11-1 0,26 0-2,31 2 2,35-1 2,18 1-2,2-4-2,-10-2 1,-19-4 1,-13-2 9,-9-1 7,-24 0-16,-25 0 0,-20-8-8,-12-2-3,3-5 11,4-4 40,6-8 4,0-6 15,6-10-12,2-6 1,5-9-18,-4-2-30,-8-1 0,-11 1 10,-13 3-10,-14 4 44,-3 1 8,-24-2-2,-11 1 26,-11 0-21,-7 5-20,-20 2-34,-28 3-1,-28 8 2,-13 6-2,-1 15-34,4 3-10,10 4-1,-10 3 6,-6 4 14,-6 0 25,-1 2-1,2 18 9,5 3 19,3 7 5,10 3-8,11 4 17,12 4-27,27-7 14,16 3-28,21-4-1,7 6 0,-11 19-7,10 1-33,6 10-120,18 1-60,52-2 40,13-5-46,18-19-33</inkml:trace>
  <inkml:trace contextRef="#ctx0" brushRef="#br0" timeOffset="22142.4055">11954 13422 209,'0'0'605,"0"0"-346,0 0-54,0 0 33,0 0-11,0 0-45,0 0-27,-7-45-24,44 28-67,30-10-50,33-1-14,18 0-1,8 9-8,-8 12-23,-27 7-7,-25 0-8,-29 15 0,-18 9-87,-13 12-49,-10 25 88,-47 31 59,-40 26 29,-16 11 0,9-22 7,29-28 1,34-36 32,16-17-12,7-1-12,6 2-9,6-1 1,0-1 1,23-5 16,12-4 27,12-2-10,9-8 9,8-6-9,5 0-8,-1-3-27,4-19-47,-16 3-98,-21-1-200</inkml:trace>
  <inkml:trace contextRef="#ctx0" brushRef="#br0" timeOffset="22300.9683">12106 13946 1071,'0'0'374,"0"0"-235,0 0-118,171-5 2,-14 5-13,11-2-10,-33 1-179,-47-3-443</inkml:trace>
  <inkml:trace contextRef="#ctx0" brushRef="#br0" timeOffset="23348.7427">12479 13783 201,'0'0'121,"-102"-53"-121,64 24-238</inkml:trace>
  <inkml:trace contextRef="#ctx0" brushRef="#br0" timeOffset="24024.6522">13220 13961 386,'0'0'295,"0"0"-99,0 0-114,0 0-12,0 0-2,0 0-68,0 0-59,-42-75-121,59 69-405</inkml:trace>
  <inkml:trace contextRef="#ctx0" brushRef="#br0" timeOffset="24708.3393">13154 14157 222,'0'0'339,"0"0"-135,0 0-41,0 0-88,-22-87-75,22 67 0,0 0-281</inkml:trace>
  <inkml:trace contextRef="#ctx0" brushRef="#br0" timeOffset="25370.9613">13875 12258 202,'0'0'100,"0"0"-66,0 0 66,0 0 155,0 0-110,0 0-21,0 0 35,-3 11-17,2-9 6,-1-2-6,2 0-12,0 0-66,0 0-45,0 0-9,-5 12-10,1 1-98,-4-1-415</inkml:trace>
  <inkml:trace contextRef="#ctx0" brushRef="#br0" timeOffset="25578.4032">14515 12419 1341,'0'0'336,"0"0"-181,0 0-119,0 0-36,0 0-10,0 0-98,0 0-503,-39-33-465</inkml:trace>
  <inkml:trace contextRef="#ctx0" brushRef="#br0" timeOffset="26496.9396">13330 14296 476,'0'0'186,"0"0"126,0 0-166,0 0-56,0 0-24,0 0-5,0 0-20,-80-34-17,78 34-11,-1-2-4,2 2-9,-4-2-46,-3 2-53,-1-3 14,-2-3 53,-1 0-3,3-2-1,0-2-26,-1 0-25,1 0 3,3 2 24,0-1 22,0 3 38,3 0 25,2-2 25,1 3 89,0-4-26,0 1-27,0-4 16,0 1 99,0-3-65,0 1-52,0 3 10,0 0 50,-2 3-25,-1 2-17,2 3-12,-2 2-74,1 0-16,-2 31-50,-7 38-40,-2 38 60,4 13 30,6-14-1,3-31-16,0-41-14,0-15 22,3-6 9,-3-6 1,0-7 14,0-3 101,-2-26 111,-14-27-156,-1-23-52,3 0 3,2 7-21,6 12-1,1 20-10,1 2 10,1 5 7,0 13-6,1 12-1,1 5-9,1 3-1,0 0-11,0 0 0,0 14-43,6 9 12,6 10 35,0 6 11,0 8 3,-1 1-28,2 1-73,-3 0-28,-3 5-92,-5-13-159,-2-11-232</inkml:trace>
  <inkml:trace contextRef="#ctx0" brushRef="#br0" timeOffset="27696.3363">13833 13620 408,'0'0'1181,"0"0"-883,0 0-146,0 0 8,0 0-58,0 0-72,0 0-30,3 0-27,20-5-64,9-1 14,9-3 14,0 4-27,-5 2-72,-11 3-75,-12 4-108,-13 5-451</inkml:trace>
  <inkml:trace contextRef="#ctx0" brushRef="#br0" timeOffset="27845.9374">13830 13876 887,'0'0'343,"0"0"-166,0 0-22,0 0 17,0 0-77,0 0-95,112-61-29,-54 34-81,-5 0-176</inkml:trace>
  <inkml:trace contextRef="#ctx0" brushRef="#br0" timeOffset="28076.3203">14648 13314 1854,'0'0'391,"0"0"-291,0 0-79,0 0-21,0 0-35,0 0-15,13 148 43,-13-7-27,-4 13-136,-10-28-149,2-39-527</inkml:trace>
  <inkml:trace contextRef="#ctx0" brushRef="#br0" timeOffset="28860.2853">11399 13302 872,'0'0'414,"0"0"-128,0 0-138,0 0-34,0 0 9,0 0-53,0 0-55,-12-45-15,12 45-13,0 0-4,0 1-36,0 12-102,-7 24 6,-4-2-180,-7-6-74</inkml:trace>
  <inkml:trace contextRef="#ctx0" brushRef="#br0" timeOffset="29017.391">11205 13532 312,'0'0'1123,"0"0"-967,0 0-95,0 0 31,0 0-37,0 0-55,0 0-102,9 73-128,1-44-331</inkml:trace>
  <inkml:trace contextRef="#ctx0" brushRef="#br0" timeOffset="29456.0002">15122 12751 1448,'0'0'364,"0"0"-144,0 0-99,0 0-24,0 0-57,0 0-40,0 0-21,0-16-91,3 24-89,7 15 3,-1-3-138,-1-3-587</inkml:trace>
  <inkml:trace contextRef="#ctx0" brushRef="#br0" timeOffset="29597.1206">15220 12908 1382,'0'0'398,"0"0"-278,0 0-120,0 0-29,0 0-327</inkml:trace>
  <inkml:trace contextRef="#ctx0" brushRef="#br0" timeOffset="30026.0281">12877 14479 793,'0'0'627,"0"0"-483,0 0-89,0 0 45,0 0 48,0 0-32,0 0-43,0 0 11,0 0-22,12 0-62,34-1-177,-1-7-209,4-3-1085</inkml:trace>
  <inkml:trace contextRef="#ctx0" brushRef="#br0" timeOffset="30243.4334">14566 14335 2405,'0'0'271,"0"0"-271,0 0-179,0 0 114,0 0 44,0 0-38,0 0-67,-49-63-95,32 82-92,-1 6 25,-4 0-198</inkml:trace>
  <inkml:trace contextRef="#ctx0" brushRef="#br0" timeOffset="31139.2559">14882 14416 477,'0'0'93,"0"0"97,0 0-103,0 0-53,0 0 4,0 0 50,0 0 34,-6 0 40,3 0 64,2 0 10,1 0-68,0 0-49,0 0-43,0 0-24,7-6-14,48-13 4,76-28-42,96-29 0,58-15-20,37-5-37,-7 12 2,-38 17-21,-28 15-30,-46 16 35,-66 16 36,-55 11 26,-43 6-28,-26 3-116,-11 0 13,-4 0 90,-26-2 50,-22 2-105,-12-3 12,-23-9 24,15 1-92,15-5-55</inkml:trace>
  <inkml:trace contextRef="#ctx0" brushRef="#br0" timeOffset="31502.4364">16925 13442 1136,'0'0'340,"0"0"-210,0 0-57,0 0-31,0 0 22,0 0-25,0 0-38,30 42 6,-11-6-1,6 6-5,0 3-1,0 2-12,0-2-40,1-1 7,-5-1 4,0 0-17,-5-3-12,-7-1-10,-5-6 18,-4-2 20,-1-2 8,-16-5 34,-7-3 0,-4-5 6,-6-5 35,-5-5 40,-2-6 8,3 0 5,2 0 3,3-8-33,6-4-32,8-4-7,10-8 20,9-11-34,8-23-11,39-31-61,24-32-94,-7 14-171,-9 18-867</inkml:trace>
  <inkml:trace contextRef="#ctx0" brushRef="#br0" timeOffset="32441.9136">17810 13716 869,'0'0'616,"0"0"-507,0 0-81,0 0-17,0 0-11,0 0-7,0 0-6,4 104 13,-4-46 0,-4 7 1,-7-7 2,-2 7 3,4-9 7,2-10-12,6-10 5,1-11-6,0-13 0,0-7-2,0-5 2,1-5 11,12-15 8,6-13-19,8-6-22,1-7-4,4 0-54,-4 7-19,-7 8 73,-6 12 26,-8 9 50,-3 7-37,-3 3-13,1 0-6,1 12 6,5 5 12,0 5-1,1 5 1,1 2-12,1 2 1,-1-1 10,3-2-10,1-2 4,2-5-4,1-1-2,2-6-42,2-3-37,2-6-12,5-5-28,3 0-13,4-13 56,6-10 2,2-7-6,5-5 8,-5-2-48,-5 6 121,-12 3 122,-8 10 93,-12 10 88,-6 4-52,0 4-88,0 0-84,0 0-72,0 9-7,0 11-12,0 3 12,0 8 0,3 2 0,5 0 2,5-1-1,2-3 0,8-5 0,2-2 7,5-5-7,7-7-1,0-7-62,5-3-13,0-10 21,-2-12-1,-1-7-55,-8 2-12,-11 5 122,-7 4 29,-7 5-7,-6 6-1,0 4 6,0 3 92,0 0-74,-2 3-45,-4 15-40,-4 9 23,0 7 17,2 3-1,4-1 1,4-6 1,0-7-1,7-7 2,15-7-2,4-7 0,10-2-22,1-19-7,-1-11-33,-3-10-11,-8-7-40,-13-3-75,-12-1 16,-17-13 125,-15 14 47,-3 11-234</inkml:trace>
  <inkml:trace contextRef="#ctx0" brushRef="#br0" timeOffset="32899.6884">19573 14380 603,'0'0'1283,"0"0"-1010,0 0-134,-20-100-21,4 58-79,-3-3-18,-2-1-6,-6 4-15,0 4-28,-1 5-63,4 11-76,3 11 68,2 11-24,-1 3-178,4 21 54,6 1 58,10 3 72,0-2 42,29-4 40,13-6 35,8-7-38,12-9-14,6-5 52,3-18 7,-1-7 42,-10-10 95,-10-7 61,-16-2-22,-13-2-45,-13 3 26,-8 9 91,0 10-65,0 12-63,-5 15-62,-7 2-65,-10 38-36,-20 39-2,0 35 29,9 12 8,20-18 0,16-32-89,60-24-65,-5-21-104,4-12-357</inkml:trace>
  <inkml:trace contextRef="#ctx0" brushRef="#br0" timeOffset="34073.5529">18107 9815 980,'0'0'297,"0"0"-197,0 0-41,0 0 142,0 0 18,0 0-86,0 2-57,0-2-7,3 0 33,16-11-10,29-23-92,31-28-2,16-34-128,2-20 26,-18-5 10,-32 19-96,-24 33-3,-12 25 173,-8 19 20,-3 5 173,0 5-43,0 6 17,0 8-106,0 1-41,-5 10-17,-11 31 2,-21 34 14,-10 33-12,2 1 13,13-18-1,14-27-2,18-30-26,0 5 3,6-5-8,15-3-38,10-13-12,21-15 19,27-12 32,22-40 20,4-21-3,-14-16-22,-28 6-71,-32 19 23,-13 20 76,-14 12 10,-2 8 165,1 6 35,-3 3 4,0 10-105,0 2-81,0 5-18,-9 19-24,-15 29 23,-1 2 1,-5 12 1,2 1 0,9-13-1,6 3-1,10-8-30,12 3-98,15-12-96,6-14-72</inkml:trace>
  <inkml:trace contextRef="#ctx0" brushRef="#br0" timeOffset="34274.9927">19300 9721 1603,'0'0'355,"0"0"-268,0 0-73,0 0-13,0 0-1,0 0 0,-6 109 6,-2-61-6,-5 15-82,3-10-229,3-19-698</inkml:trace>
  <inkml:trace contextRef="#ctx0" brushRef="#br0" timeOffset="35083.4491">21270 8969 1358,'0'0'392,"0"0"-202,0 0-13,0 0 51,0 0-62,0 0-90,0 0-63,14-32-13,-14 32-16,-17 0-35,-29 7-106,-45 13-56,-9 6 123,8-1 53,14-1 4,36-7 20,8-1 12,4-1-15,17-1 2,10 0-24,3 5-25,9 2 25,20 3 13,15 3-20,13 2 45,8-3 2,2 1-1,-6-1 1,-11 4 3,-14-1-5,-13 6-1,-14 1-5,-9 4 6,-7 4 0,-28 1-1,-26 8 1,-6-5 44,-9-3-16,1-4-5,22-15 2,5-2 13,18-9-35,15-5 3,14-3-6,1 3-6,15 4 4,31 6 2,47 4 62,53 0-33,28-8-29,-29-10-103,-36-6-388</inkml:trace>
  <inkml:trace contextRef="#ctx0" brushRef="#br0" timeOffset="37224.0608">21680 9799 464,'0'0'212,"0"0"71,0 0-115,0 0 9,0 0 81,0 0-93,0-22-28,0 21-11,0-1-28,0 2-45,0 0-53,0 0-17,0 17-5,0 13-3,0 25 24,-8 25-1,-1 0-4,-1-9 6,4-13 0,3-20 10,2-1-3,0-6-7,1-11-51,-2-12 5,2-8 46,-3 0 17,0-19 14,-1-12-21,-1-8-4,1-10-6,2-3 0,2 0 0,0 4 0,0 8 8,0 10-8,-4 25-1,0 5-21,-6 0-532</inkml:trace>
  <inkml:trace contextRef="#ctx0" brushRef="#br0" timeOffset="37657.9015">18409 9800 390,'0'0'810,"0"0"-549,0 0-105,0 0-26,0 0 0,0 0-48,0 0-62,0-6-20,2 6 0,-2 6-139,0 5-176,-2-3-588</inkml:trace>
  <inkml:trace contextRef="#ctx0" brushRef="#br0" timeOffset="38457.7864">19282 9851 857,'0'0'1310,"0"0"-1097,0 0-158,0 0 9,0 0 49,0 0-78,0 0-35,0 0-75,0 0-11,0 0-15,0 0 6,0 0 36,0 0 34,0 0 24,0 0 1,0 0 1,0 0 5,0 0-5,0 0 1,0 0 11,0 0-13,0 0-13,0 0 7,0 0 6,0 0-2,0 0-4,0 0 6,0 0-1,0 0-15,0 0-4,0 0-2,0 0 11,0 0 11,0 0 0,0 0-9,0 0 8,0 0-8,0 0 1,0 0-10,0 0 17,0 0 2,0 0-1,0 0 0,0 0-25,0 0 9,0 0 5,0 0 10,0 0-10,0 0 11,0 0 1,0 0 1,0 0 0,0 0-1,0 0-1,0 0 0,0 0 0,0 0-1,0 0-40,0 0-1,0 0 17,0 0 13,0 0 6,0 0 6,0 0 1,0 0 0,0 0-1,0 0 2,0 0-2,0 0 0,0 0 0,0 0 0,0 0 0,0 0 1,0 0-1,0 0 1,0 0-1,0 0 1,0 0 0,0 0-1,0 0 1,0 0-1,0 0 0,0 0-1,0 0-11,0 0-17,12 0-90,-1 0-236,6-2-267</inkml:trace>
  <inkml:trace contextRef="#ctx0" brushRef="#br0" timeOffset="38953.5644">20945 9801 388,'0'0'744,"0"0"-502,0 0-63,0 0 32,0 0-3,0 0-92,0 0-59,-4 0-23,4 0-18,0 0-16,0 0-6,1 0-120,12 2-139,0-2-483</inkml:trace>
  <inkml:trace contextRef="#ctx0" brushRef="#br0" timeOffset="39156.1174">21734 10016 1295,'0'0'584,"0"0"-477,0 0-1,0 0 143,0 0-81,0 0-168,0 0-52,-39 0-172,5 0-260,-3 0-560</inkml:trace>
  <inkml:trace contextRef="#ctx0" brushRef="#br0" timeOffset="41976.8656">21403 10585 1151,'0'0'361,"0"0"-191,0 0-72,0 0 16,0 0-17,0 0-97,0 0-40,79 0-109,-28 4 17,-8-1-240</inkml:trace>
  <inkml:trace contextRef="#ctx0" brushRef="#br0" timeOffset="42164.3656">21539 10651 942,'0'0'781,"0"0"-639,0 0-103,0 0-26,0 0-13,0 0-108,0 0-138,108 9-74,-79-7-923</inkml:trace>
  <inkml:trace contextRef="#ctx0" brushRef="#br0" timeOffset="42344.8833">21630 10701 1095,'0'0'270,"0"0"-227,0 0-43,0 0-1,0 0-95,0 0-231,0 0-78</inkml:trace>
  <inkml:trace contextRef="#ctx0" brushRef="#br0" timeOffset="45526.4953">15638 10764 120,'0'0'0</inkml:trace>
  <inkml:trace contextRef="#ctx0" brushRef="#br0" timeOffset="46174.9194">14847 11364 552,'0'0'290,"0"0"-114,0 0-50,0 0-23,0 0 24,0 0-54,0 0-54,-11 0-18,11 0 16,0 0-16,0 0 14,0 0-8,0 0-7,0 0 1,0 0 6,0 0-7,0 0 1,0 0 5,0 0-6,0 0-55,0 0 22,0 0 5,0 0 12,0 0-13,0 0 6,0 0 17,1 3 6,4-1-1,2 0-8,2 0 9,0-2 0,6 2 25,4-2 20,10 0 8,10 0 0,8 0-21,6-3-32,10 2-25,-12 1-204,-17 0-588</inkml:trace>
  <inkml:trace contextRef="#ctx0" brushRef="#br0" timeOffset="46377.7444">14806 11489 806,'0'0'244,"0"0"-165,0 0-48,0 0 20,0 0-9,0 0-23,89 0 4,-5-6-6,27-16-17,-12 4-10,-20 0-158</inkml:trace>
  <inkml:trace contextRef="#ctx0" brushRef="#br0" timeOffset="46527.8378">15189 11480 1530,'0'0'530,"0"0"-501,0 0-29,95-37-45,-13 13-93,2 3-365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10:00:33.7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5264 9080 393,'0'0'134,"0"0"-56,0 0-26,0 0-16,0 0-29,0 0 245,7 10-90,-5-10-60,-2 0-10,0 0 21,2 0-1,2 0-27,3 0-42,2 0-29,0 0-13,5 0 9,-1 0-8,5 0 3,4 0-4,4 2-1,8 5 0,6 4 0,7 0 0,7 0 1,23 2 8,17 2-8,22 1-1,2 1 6,-8-4 6,-25-4 7,-27-3-9,-14-2 18,-10 1-27,6 0 5,-1-3 3,2 1-8,-7-3-1,-3 0 2,-1 0-1,-2 0 0,1 0 7,1 0-8,-1-5 9,4 0-8,0-4 6,0 3-5,2-5 4,-3 3-5,-4 0 0,-4 1 0,-4 0 0,3-1-1,-6 2 1,1-2-1,-3 0 1,2-1 5,0 0-5,-4-2 0,-1 0 1,0-1 5,-1-2 6,-1-4-7,0 0-4,-1-5 5,-2-1-6,1-4 5,-3-3-5,-2 1-1,-3-2 1,0 1 13,0 3 18,0 2 3,0 5-31,0-3 4,0 4-13,0-3 14,0 0-18,1 1 15,2-2-6,-1-2 0,-2 1 1,0 0-1,0-5 1,0-1 1,0-3-1,-2-5-1,-8 0 0,-2-2-1,0 0-11,-4 2 12,-1 3-1,-1 3 1,-1 1-1,-4 3-1,-1 1 1,-1-1 0,-1 3 0,-1 0 1,-3 1-9,0-1 4,-1 1 4,-4 0 1,1 0-7,-2 0 6,-1 3-5,2 1 6,0 3 0,4 6 0,-2-1-8,-4 4 6,-3 0 2,-10 2-28,-2 1 13,-8 5 13,-4 1-17,-1 0 17,-1 1 4,-2 9-4,2 3 2,4 1 0,3 1 10,5 2-4,3-1-12,6 2 8,2 3-3,4 2 1,3 3-1,2 3 0,0 5 0,0 6-1,1 0 1,9 6 1,-2 2-12,0 15 5,-4 19 7,0 16 1,2 8 7,4-11-7,13-11 0,5-17-1,6-16 9,0-7-9,5-6-1,10 5-6,11 5 7,8 4-9,9-6 9,21 1 18,36-2 4,44-4-13,23-12-9,4-13-2,-43-13-77,-46-3-220</inkml:trace>
  <inkml:trace contextRef="#ctx0" brushRef="#br0" timeOffset="3516.2123">4821 9232 484,'0'0'356,"0"0"-202,0 0-120,0 0 7,0 0 50,0 0-27,0 0-18,61-4-21,-35-4-25,-4 3-18,-2-4-271</inkml:trace>
  <inkml:trace contextRef="#ctx0" brushRef="#br0" timeOffset="3982.6696">6317 8937 472,'0'0'140,"0"0"-96,0 0-31,0 0 5,0 0 66,0 0-12,0 0-38,0 0-34,0 2 0,8 1-1,27 2 1,-2-3-65,-1-1-329</inkml:trace>
  <inkml:trace contextRef="#ctx0" brushRef="#br0" timeOffset="4177.6861">6911 8969 958,'0'0'346,"0"0"-189,0 0-66,0 0-22,0 0-11,0 0-58,0 0-121,13-19-149,-4 25 82,-1 2-55,-4-2-272</inkml:trace>
  <inkml:trace contextRef="#ctx0" brushRef="#br0" timeOffset="6165.2146">8040 9053 573,'0'0'149,"0"0"-69,0 0-3,0 0 21,0 0 6,0 0-50,0 0-27,-11-2-6,11 2-7,0 0-2,0 0 2,0 0-12,0 0 0,0 0 6,0 0-8,0 0-38,0 0-108,0 2-175</inkml:trace>
  <inkml:trace contextRef="#ctx0" brushRef="#br0" timeOffset="6549.2242">8611 9015 810,'0'0'163,"0"0"-95,0 0-42,0 0-13,0 0 40,0 0-32,0 0-14,0-1-6,0 1 0,0 0 1,0 0 2,0 0-4,-1 0-56,-5 0-44,3 3-30,-2 2-74</inkml:trace>
  <inkml:trace contextRef="#ctx0" brushRef="#br0" timeOffset="6742.7074">8611 9015 133,'36'-20'828,"-36"18"-704,0 1-88,0-1-36,0 2-24,0 0-131,0 0-174</inkml:trace>
  <inkml:trace contextRef="#ctx0" brushRef="#br0" timeOffset="7053.5095">8855 8911 806,'0'0'136,"0"0"-101,0 0-9,0 0 53,0 0 12,0 0-53,0 0-13,0 2 11,0-1 22,0-1-15,0 0-22,0 0-12,0 0-9,0 1 0,0 6-55,0-1-102,0-1-190</inkml:trace>
  <inkml:trace contextRef="#ctx0" brushRef="#br0" timeOffset="7240.0389">8855 8911 963</inkml:trace>
  <inkml:trace contextRef="#ctx0" brushRef="#br0" timeOffset="7329.7986">8855 8911 963,'23'82'301,"-23"-82"-175,0 0-82,0 0-20,0 0 24,0 0-48,0 1-10,0-1-51,2 0 5,-2 0-24,1 0-45,-1 0-76,0 0-177</inkml:trace>
  <inkml:trace contextRef="#ctx0" brushRef="#br0" timeOffset="7931.5359">9885 8889 519,'0'0'534,"0"0"-400,0 0-73,0 0 20,0 0 34,0 0-67,0 0-33,0 0-15,-8 0-13,8 0-10,0 0-58,0 0-87,2 0-334</inkml:trace>
  <inkml:trace contextRef="#ctx0" brushRef="#br0" timeOffset="8704.2613">10571 8915 1033,'0'0'297,"0"0"-156,0 0-24,0 0 39,0 0-27,0 0-47,0 0-48,0 0-6,0 0 5,0 0-12,0 0-14,0 0-7,6 0-1,5 0-14,12 0-61,12 0 29,23 0-41,-6 0-90,-12 0-184</inkml:trace>
  <inkml:trace contextRef="#ctx0" brushRef="#br0" timeOffset="8879.7428">10528 9123 1382,'0'0'244,"0"0"-182,0 0-43,0 0 94,0 0-113,121-12-120,-80-5-709</inkml:trace>
  <inkml:trace contextRef="#ctx0" brushRef="#br0" timeOffset="9530.0232">8613 9114 867,'0'0'266,"0"0"-135,0 0-43,0 0 101,0 0-38,0 0-66,0 0-27,40 1-2,-13-1 28,13-2-36,3-2-35,28-6-13,-12 3-151,-11-3-334</inkml:trace>
  <inkml:trace contextRef="#ctx0" brushRef="#br0" timeOffset="9695.5792">8547 9276 1472,'0'0'343,"0"0"-239,0 0-80,113-13-23,-23-6-1,7-5-326</inkml:trace>
  <inkml:trace contextRef="#ctx0" brushRef="#br0" timeOffset="13360.2561">10719 8880 491,'0'0'137,"0"0"-78,0 0-39,0 0-5,0 0-15,0 0-13,0 0-19,0 0 12,0 0 14,0 1 4,0 4-15,0-1-94</inkml:trace>
  <inkml:trace contextRef="#ctx0" brushRef="#br0" timeOffset="13765.1783">10732 8998 834,'0'0'341,"0"0"-202,0 0-89,0 0 18,0 0-68,0 0-534</inkml:trace>
  <inkml:trace contextRef="#ctx0" brushRef="#br0" timeOffset="14545.0928">10762 9204 859,'0'0'0,"0"0"-21,0 0-104,0 0 92,0 0-297</inkml:trace>
  <inkml:trace contextRef="#ctx0" brushRef="#br0" timeOffset="14764.0455">10762 9204 1363,'49'31'0,"-38"-31"-336</inkml:trace>
  <inkml:trace contextRef="#ctx0" brushRef="#br0" timeOffset="15126.0771">11008 9319 980,'0'0'221,"0"0"-187,0 0-26,0 0-8,0 0 5,0 0-5,0 0-170</inkml:trace>
  <inkml:trace contextRef="#ctx0" brushRef="#br0" timeOffset="24612.0088">15962 8622 1378,'0'0'308,"0"0"-213,0 0-73,0 0 2,0 0-16,0 0-6,0-2-2,0 2-53,0 7-208,-5 1-297</inkml:trace>
  <inkml:trace contextRef="#ctx0" brushRef="#br0" timeOffset="25657.6055">8474 8969 111,'0'0'94,"0"0"-19,0 0 53,0 0-22,0 0 12,0 0 26,0 0-48,0 1-30,0-1-31,0 0-24,0 0-9,0 0-2,0 3-127,0 5 1,0 0-1,0-4-107</inkml:trace>
  <inkml:trace contextRef="#ctx0" brushRef="#br0" timeOffset="25973.741">10660 8900 77,'0'0'634,"0"0"-579,0 0-55,0 0 0,0 0 40,0 0 5,0 0-3,2 0 17,-2 0 16,0 0-39,0 0-21,0 0-15,3 0-36,-2 0-92,-1 0-173</inkml:trace>
  <inkml:trace contextRef="#ctx0" brushRef="#br0" timeOffset="26970.1237">8046 8881 1265,'0'0'277,"0"0"-192,0 0-59,0 0-12,0 0 26,0 0-40,0 0-52,18 0-66,-14 0 2,5 0 19,0 2-20,-1 1-126,-4 0-72</inkml:trace>
  <inkml:trace contextRef="#ctx0" brushRef="#br0" timeOffset="27302.9624">9162 8864 22,'0'0'604,"0"0"-510,0 0-53,0 0 44,0 0-30,0 0-55,0 0-60,14 0-152,-8 0-374</inkml:trace>
  <inkml:trace contextRef="#ctx0" brushRef="#br0" timeOffset="27838.0835">9059 8976 160,'0'0'150,"0"0"-99,0 0-17,100 0-16,-83 2-18,-7-2-41</inkml:trace>
  <inkml:trace contextRef="#ctx0" brushRef="#br0" timeOffset="28157.2285">10169 8822 902,'0'0'176,"0"0"-176,0 0-19,0 0 18,0 0 1,0 0-39,0 0-27,0 2 49,0-2 17,0 0 38,0 0-15,0 1-23,-2 2-126,-5 0-527</inkml:trace>
  <inkml:trace contextRef="#ctx0" brushRef="#br0" timeOffset="28779.6638">10898 9010 922,'0'0'173,"0"0"-129,0 0-23,0 0 0,0 0-13,0 0-8,0 0 1,4-2 12,-4 2-13,0 0 0,-4 0-65,-7 6-256,-1-1-36</inkml:trace>
  <inkml:trace contextRef="#ctx0" brushRef="#br0" timeOffset="30506.0354">12953 8168 1092,'0'0'371,"0"0"-254,0 0-59,0 0 72,0 0 4,0 0-75,0 0-44,0 0-8,0 0-2,2 0-5,-1 3-63,5 2-100,0-3-225,-3-1-300</inkml:trace>
  <inkml:trace contextRef="#ctx0" brushRef="#br0" timeOffset="31009.6885">15086 8389 801,'0'0'147,"0"0"-98,0 0 64,0 0 35,0 0-35,0 0-39,0 0 15,0 0-5,0 0-43,0 0-25,0 0-16,0 0 0,3 0-107,3 0-148,0 0-398</inkml:trace>
  <inkml:trace contextRef="#ctx0" brushRef="#br0" timeOffset="31416.7753">15911 8422 704,'0'0'656,"0"0"-579,0 0-65,0 0 69,0 0 11,0 0-43,0 0-33,-7-8-16,7 8-36,0 0-77,0 0-89,0 0-11,0 0-8,0 0 129,0 0 43,0 0 41,0 0 8,0 0 0,-3 0-101,0-2 13,0 1-3,0 0 91,3 1 18,0-2 67,0 2 0,0-1-40,0 1-31,0-1-14,-2 1-167</inkml:trace>
  <inkml:trace contextRef="#ctx0" brushRef="#br0" timeOffset="31538.4475">15911 8422 652</inkml:trace>
  <inkml:trace contextRef="#ctx0" brushRef="#br0" timeOffset="31958.324">15911 8422 652,'-29'-17'285,"29"17"-168,0 0-6,0 0 24,0 0-35,0 0-64,0 0-21,0 0-15,0 0 7,0 0-6,0 0-1,0 0 0,0 0-14,0 0 14,0 0-17,0 0-19,0 0-6,0 0-8,0 0-6,0 0 11,0 0 29,0 0 9,0 0-2,0 0 9,0 0-1,0 0 2,0 0 0,0 0 9,0 0-10,0 0 0,0 0-3,0 0 3,0 0 1,0 0-1,0 0 0,0 0-10,0 0 10,0 0 0,0 0 7,0 0-1,0 0-12,0 0 5,0 0-6,0 0 1,0 0-72,1 0-6,-1 0 26,0 0 8,0 0 11,2 0 27,-2 0-4,0 0 15,0 0 0,4 1-124,-1 1 38,0 1-88</inkml:trace>
  <inkml:trace contextRef="#ctx0" brushRef="#br0" timeOffset="32196.1997">15820 8417 614,'0'0'133,"0"0"-98,0 0-27,0 0-8,0 0-101,0 0-236</inkml:trace>
  <inkml:trace contextRef="#ctx0" brushRef="#br0" timeOffset="33556.7725">16141 8415 682,'0'0'642,"0"0"-553,0 0-74,0 0-5,0 0-8,0 0-2,0 0-18,0 0 4,0 0-5,0 2-33,0 0-24,0 1-32,0-1-122,0-1-75</inkml:trace>
  <inkml:trace contextRef="#ctx0" brushRef="#br0" timeOffset="34449.0533">16721 8352 390,'0'0'770,"0"0"-615,0 0-107,0 0 0,0 0 44,0 0-56,0 0-29,0 1-5,0 1-2,3 1-50,3 0-125,-2-3-216</inkml:trace>
  <inkml:trace contextRef="#ctx0" brushRef="#br0" timeOffset="34839.3714">17938 8497 519,'0'0'189,"0"0"49,0 0-137,0 0-27,0 0 18,0 0-38,0 0-21,-6-2-33,6 2 0,0 0-7,0 0-58,5 0-221,2 0-595</inkml:trace>
  <inkml:trace contextRef="#ctx0" brushRef="#br0" timeOffset="35207.3542">18883 8395 196,'0'0'184,"0"0"10,0 0-97,89 7-25,-77-6 81,-9-1-8,-3 0-40,0 0-51,0 0-6,0 0 5,0 0-3,0 0-11,0 0-15,0 0-12,0 0-12,0 0 0,0 2 0,0 1-70,0 1-185,0-1-27</inkml:trace>
  <inkml:trace contextRef="#ctx0" brushRef="#br0" timeOffset="35436.4022">19013 8398 446,'0'0'296,"0"0"-129,0 0-116,0 0-35,0 0 24,0 0-39,0 0-1,0 9-49,-1-5-53,-1 0-10,1 1-164</inkml:trace>
  <inkml:trace contextRef="#ctx0" brushRef="#br0" timeOffset="35755.1319">18636 8341 373,'0'0'585,"0"0"-450,0 0-63,0 0 85,0 0-24,0 0-89,0 0-44,-4 0-12,4 1-66,0 2-54,-5 1-98,-2-1-13,0 0-99</inkml:trace>
  <inkml:trace contextRef="#ctx0" brushRef="#br0" timeOffset="36133.5331">19224 8361 789,'0'0'535,"0"0"-345,0 0-59,0 0 22,0 0 6,0 0-72,0 0-79,-3-22-8,3 22-80,0 0-122,0-3-480</inkml:trace>
  <inkml:trace contextRef="#ctx0" brushRef="#br0" timeOffset="37226.4893">12183 10599 576,'0'0'101,"0"0"-79,0 0 163,0 0-78,0 0-64,0 0-34,0 0-8,-55-44-1,55 42 1,0 2-1,0 0-94,0 0-46,5 0 40,16 0 43,-2 0-15,4 3-74</inkml:trace>
  <inkml:trace contextRef="#ctx0" brushRef="#br0" timeOffset="37443.3148">12695 10563 313,'142'-1'261,"7"-5"-80,19 1-60,14 0-5,8 2-14,1 3-32,-8 0-9,-16 16-28,-21 7-1,-17 6-32,-14 0-94,-6 2-67,-1-4-21,-1-4 6,0-3 16,0-5 44,4-7 61,3-4 55,12-4 26,15 0 26,19-4-3,-33-4-49,-11-2-51</inkml:trace>
  <inkml:trace contextRef="#ctx0" brushRef="#br0" timeOffset="37622.8351">17324 10637 598,'89'-11'120,"10"-4"-71,-10 1 9,5-1-4,6-2 9,1 3-13,6 2-24,6-2-11,1 1-14,6-1-1,0 2-63,-2-1 6,0-1-62,-30 4-34,-16 0-99</inkml:trace>
  <inkml:trace contextRef="#ctx0" brushRef="#br0" timeOffset="39001.222">19968 10125 696,'0'0'268,"0"0"-154,104-94 28,-60 50-42,-1 4 5,-1 1 9,-2 2-60,2 1-35,-2 1-4,2 0-15,-1 1-5,-2-1-25,-4-2-14,-5-1 2,-10-5-12,-11-3 32,-9-5 1,-4-2 3,-24-3-6,-13 3-8,-26-2 10,-25-2-1,-17 5-11,3 8-15,22 15 6,23 9 18,12 6 24,-8-3 0,-7-2 1,-12 0 0,-9 0 1,-16 2-1,-18 0 0,-7 2-2,5 3-22,9 0-4,6 1 1,-1-1 2,3 0 19,-5-1 5,-2 0-6,-2 1 7,-3 2-1,-4 0 2,-2 3-1,-8 3 1,-11 1 4,-7 3-5,-3 0-1,-1 0 1,3 0 0,6 0 1,0 0-1,-1 0 0,0 0 1,-1 0 9,0 0 0,3-6-2,-1-2-8,-1-4-3,-2 0 3,-2-4 6,5 0-5,-1-1 6,4 0-7,9 3 9,4-2 19,11 3-15,0 3-3,5 3-3,-1 3 0,1 2 2,6 2-9,2 0 0,2 0 0,4 0 1,1 0 1,1 0-2,0-2-16,0 0-13,3-5 8,0 3 11,15-2 9,13 4-1,13-1-3,7-1 5,-9 2 0,-6-1 9,-5 0 0,1 1-5,-1 0-4,5 1-6,0 1 6,2-2 5,4 2-5,4 0-1,2 0-6,6 0 7,2 0-9,6 0 9,0 0 0,3 0 8,-2 6-16,2 1 8,0 4-2,-2 1 1,1 5 1,1 3-7,0 7 3,1 6-6,2 8 10,2 8 0,2 7-9,7 8 2,3 4 1,6 2 5,6 10 1,-1 10 0,2 9 1,0-10-10,5-21 5,8-19-6,1-13 3,5 7 7,5 6-3,6 6 3,4-1 0,5 4-10,8-2-8,6 3 18,20 7 2,19 7-2,20 5-18,6 1 18,-6-6 19,-23-11-9,-24-18 1,-15-5-11,-3-5-21,22 7-18,21 3-13,24 1 14,5-11 29,-1-12 9,-4-9 42,0-6-2,8-2 9,3-1 15,5-1-21,-1-1-8,-13 0 26,-21-2-45,-26 3 8,-24-3-11,-10 0-11,0 3 18,3 2-13,0-1-7,-4 3-10,-1-1 10,3-2 0,4 1 5,6 1-3,6-2-2,6 1 0,5-1 0,3 1 5,17 4-5,-17-1-120,-9-5-441</inkml:trace>
  <inkml:trace contextRef="#ctx0" brushRef="#br0" timeOffset="39711.3142">21344 9282 1318,'0'0'305,"0"0"-194,22-100 57,-15 73 49,-4 12-74,-2 7-49,1 8-94,0 0-32,-2 36-95,0 50-20,-15 54 95,-20 30 50,-8 9-8,-5-22-6,14-34-30,10-31-53,11-17-66,7-29-106,6-28-252</inkml:trace>
  <inkml:trace contextRef="#ctx0" brushRef="#br0" timeOffset="39968.6424">21366 9385 1487,'0'0'273,"0"0"-125,13-74 15,-8 57 21,1 13-98,8 4-86,11 3-77,16 21-19,17 26 21,6 25-38,-13 20-7,-17-5-21,-28-16 25,-6-25-16,-23-14 42,-9-3 0,-11-2 4,-9-6 59,-10-17 15,-2-7 12,-29-39 0,16-4-73,16-7-268</inkml:trace>
  <inkml:trace contextRef="#ctx0" brushRef="#br0" timeOffset="40236.9086">22353 9255 1884,'0'0'332,"0"0"-268,0 0-17,0 0 23,0 0-69,0 0-1,0 0-34,-89 151 13,29-39-38,5 18-3,13-6-46,26-18 23,16-31 30,0-17-4,11-15-30,9-11-79,32 5-14,-3-9-50,1-11-180</inkml:trace>
  <inkml:trace contextRef="#ctx0" brushRef="#br0" timeOffset="40424.4069">22565 9495 1521,'0'0'255,"0"0"-190,0 0-62,0 0-3,0 0-19,39 88 6,-5-25 13,1 1 0,18 23-65,-7-16-100,-12-28-93</inkml:trace>
  <inkml:trace contextRef="#ctx0" brushRef="#br0" timeOffset="40604.9312">22692 9644 1367,'0'0'349,"0"0"-253,0 0-76,0 0-13,0 0-6,0 0-1,-114 82 10,58-31-9,-8 8-1,-29 22-9,18-15-188,16-18-196</inkml:trace>
  <inkml:trace contextRef="#ctx0" brushRef="#br0" timeOffset="40822.8628">23333 9456 2072,'0'0'613,"0"0"-613,0 0-46,0 0-2,33 137 32,-33-23 7,-42 33 0,-55 23-3,-61 12-65,-36-10-46,31-42-99,29-38-481</inkml:trace>
  <inkml:trace contextRef="#ctx0" brushRef="#br0" timeOffset="41904.0054">15031 9953 677,'0'0'176,"0"0"-57,0 0-24,0 0-2,0 0-31,0 0-24,0 0-9,0 3-16,0-3-2,0 6-11,0 0-123,0 1-197</inkml:trace>
  <inkml:trace contextRef="#ctx0" brushRef="#br0" timeOffset="42557.9419">23023 10081 611,'0'0'255,"0"0"-140,0 0 3,0 0-6,0 0-57,0 0-29,0 0-13,0-2 20,1 2 2,-1 0-13,0 0-21,3 0-1,0 0-67,0 2-202</inkml:trace>
  <inkml:trace contextRef="#ctx0" brushRef="#br0" timeOffset="43360.6853">22800 9830 662,'0'0'269,"0"0"-263,0 0 17,0 0-19,0 0 64,0 0-68,0 0-118,0 2-41,-5 4-100</inkml:trace>
  <inkml:trace contextRef="#ctx0" brushRef="#br0" timeOffset="52663.9184">13651 8352 182,'0'0'312,"0"0"189,0 0-389,0 0-52,0 0 38,0 0 9,2 0-44,-2 0-28,0 0-18,0 0 2,0 0-19,6 0-19,-2 0-175,2-7-654</inkml:trace>
  <inkml:trace contextRef="#ctx0" brushRef="#br0" timeOffset="52974.4414">14667 8311 709,'0'0'391,"0"0"-366,0 0-25,0 0-16,0 0 16,0 0 1,0 0-1,3 0 1,-2 0 0,-1 0 0,0 0-1,0 0 0,2 0 0,-2 0 1,4 0-1,2 0-186,1 0-444</inkml:trace>
  <inkml:trace contextRef="#ctx0" brushRef="#br0" timeOffset="53557.3149">15909 8283 1378,'0'0'201,"0"0"-161,0 0-9,0 0-12,0 0-3,0 0-6,0 0-10,2-36-9,-2 36-10,0 0-4,1 0 0,0 0-3,3 0-6,-3 0-22,1 0-48,-1 0-8,1 0-17,-2 0-4,1 0 46,-1 0 24,2 0 8,-2 0 29,0 0 23,0 0-10,1 0 4,-1 0 7,0 0-18,0 0 10,0 0 8,0 0 1,0 0 8,0 0 5,0 0 50,0 0 2,0 0-2,0 0-18,0 0 0,0 0 14,0 0-24,0 0 12,0 0-17,0 0-10,0 0-10,0 0-2,0 0-5,0 0-3,0 0-1,0 0 0,0 0-1,0 0 0,0 0-16,0 0-51,0 0-19,0 2-26,0 2-154,-4 0-131</inkml:trace>
  <inkml:trace contextRef="#ctx0" brushRef="#br0" timeOffset="54586.4056">13589 11463 67,'0'0'647,"0"0"-558,0 0-51,0 0-28,0 0-7,0 0 6,0 0 1,-51-41-2,43 38-7,-2 2 40,1-2 31,-1-1 51,1 0-61,0-2 0,3 2 25,1 1 50,2 1-22,2 0-2,-1 1-5,2 0-26,0 1-36,0 0-24,0 0-22,0 0-2,0 0-33,2 0-97,12 0-69,7 5-34,18 7 80,-8-3-104,-6-1-283</inkml:trace>
  <inkml:trace contextRef="#ctx0" brushRef="#br0" timeOffset="54743.3593">13386 11553 519,'0'0'655,"0"0"-474,0 0-101,0 0-80,0 0-9,89-10-150,-53 1-643</inkml:trace>
  <inkml:trace contextRef="#ctx0" brushRef="#br0" timeOffset="55032.7407">13414 11629 525,'0'0'590,"0"0"-518,0 0-59,0 0-7,0 0 55,0 0-9,0 0-35,2 1-8,-2-1 1,0 2-4,0-2-6,0 3-9,-6 6-100,-8 1-92,-4-2-70</inkml:trace>
  <inkml:trace contextRef="#ctx0" brushRef="#br0" timeOffset="57252.9319">15957 8453 127,'0'0'228,"0"0"-43,0 0-136,0 0 263,0 0-190,0 0-30,0 0-26,-28-17 57,26 17-34,1-3-44,1 3-19,-2 0 20,2 0 2,0 0-30,0 0-18,0 0-12,13 0-34,20 0 46,32 3 2,41 3 4,56 5 9,34 1-8,15 4-7,7 3 1,-7 2-1,6 3 10,3-5-10,-10-6 1,-13-5 8,-24-8-7,-20 0 27,-15-6-29,-16-6 14,-17-2-1,-9 1-12,-5 1-2,5-2-40,1 3-14,4-2 27,2 0 21,-3 0-5,-3 0 12,1-2 10,-7 1-10,-14-1-25,-18 0 25,-14-1 20,-8-2 12,5-7-12,1-2-7,0-7 0,-10-3-11,-9-1 30,-9-3-23,-5-1-9,-7-1 35,-3 0-1,0 1-11,-3 1-14,-14 2-9,-7 0 0,-7-1-17,-8 3 4,-3-1-33,-6 1 23,-2 4-2,-4-1 11,-21-1-8,-23-3 13,-26-4 9,-11 4-31,5 4-18,9 2 31,7 9 4,-2-3 14,-2 2-1,-1 1 7,-2 1-13,1-1 7,4 2 0,3 2 7,5 1-5,-2 4 22,0 5-13,1 0 0,-2 3-4,1 4 2,1 0 0,-4 2-8,-8 0 10,-4 0-10,0 4-1,5 3 0,4 1 0,5 0 1,4-2 0,5 6-1,8 3 9,5 2 0,15 3-11,17-3 3,12-1-1,5 1 2,-9 6-1,-2 8-1,-3 5 0,2 6-2,6 6 2,7 2-4,8 6 10,2 2-6,7 3 0,4 2 0,3 2 1,6 0-1,6 2-15,3 11 14,2 12 1,13-9-7,4-9-19,6-10 16,5-13 4,12 5-4,25 11 2,30 4 7,34-1 1,21-5 0,16-12 23,5-13 59,-2-11-56,8-8 22,-7-5-2,-19-14-46,-44 0-170,-36-9-450</inkml:trace>
  <inkml:trace contextRef="#ctx0" brushRef="#br0" timeOffset="59637.4532">14015 11394 793,'0'0'370,"0"0"-218,0 0-97,0 0-45,0 0-10,0 0-7,0 0-9,50 11 5,-12 6 11,11 0 7,25 4-5,30-1 0,38 3 23,28-3-12,15 0 17,4-5-10,-8 0-1,2 2-7,-3 3 3,-8 0-14,-12-2 0,-16 1 6,-20-2 3,-16-3-10,-14 0-17,-6-1-42,-7-2 25,1-3 14,0-1-19,5-3-19,3-4-19,-1 0-1,1-4 35,-1-12 28,-1-5 15,-3-8 27,-15 3 1,-13 2 14,-15 4-13,-5 1-9,2-1-11,2-2 4,7-2-12,-7 0 11,-4 1 1,-2 1 13,0 0-13,-1-3 0,0-1 1,2-4-6,0-3-6,-1-3-2,-6-1-12,-5-3 12,-9 1 19,-9-3 4,-6-2 28,0-3 7,-11-1 28,-6-1 6,-6-2-28,-5 2-39,-8-1-25,-10-3-6,-27-5-29,-33-9-25,-49-2-14,-20 4-53,-11 14-2,5 10-14,16 9 4,1 3 8,-2 3 41,7 1 74,-1-1 16,3 1 18,2 2 39,0 3 19,2 3 5,9 5-6,12 2-15,18 3-14,24 2 19,25 5-7,14 0-19,8 0 3,-6 0-15,-8 7-11,-9 8-6,-2 5-9,-5 7-1,-1 5 1,-1 6-1,0 5-1,2 6 1,5 6-16,6 3-3,6 5 7,6-1 5,7 4 4,6 8 6,4 15-10,11 14 2,9 6 4,13-7-10,2-11 9,16-23 1,7-13-5,1-10 6,7-3 29,8 10 26,13 6-13,7 5-14,3-2-8,3-11-7,-6-6 5,-5-10-11,-4-8-6,-9-8-1,-7-5-5,-2-5 4,1-3-7,24-5-14,-5 0-99,-5 0-209</inkml:trace>
  <inkml:trace contextRef="#ctx0" brushRef="#br0" timeOffset="59819.4901">14941 11860 1443,'0'0'212,"0"0"-156,0 0-39,0 0-17,0 0-37,0 0-317,0 0-394</inkml:trace>
  <inkml:trace contextRef="#ctx0" brushRef="#br0" timeOffset="59968.7509">14941 11860 1272,'-52'-75'162,"52"75"-162,0 0-201,0 0-397</inkml:trace>
  <inkml:trace contextRef="#ctx0" brushRef="#br0" timeOffset="60152.9232">14897 11632 1242,'0'0'252,"0"0"-191,0 0-61,0 0-97,0 0-184,0 0-59</inkml:trace>
  <inkml:trace contextRef="#ctx0" brushRef="#br0" timeOffset="60321.3618">14968 11761 1352,'0'0'254,"0"0"-133,0 0-22,0 0 73,0 0-77,0 0-95,0 0-46,-5 2-109,5 8-207,0-3-446</inkml:trace>
  <inkml:trace contextRef="#ctx0" brushRef="#br0" timeOffset="70130.2021">9424 12986 212,'-7'92'127,"5"15"-94,2-31-33,0-11-186</inkml:trace>
  <inkml:trace contextRef="#ctx0" brushRef="#br0" timeOffset="70667.3244">12431 13274 456,'0'0'111,"0"0"-55,0 0 28,0 0-6,0 0-35,0 0-9,0 0-7,-8-1-26,8 1 181,0 0-85,0 0-33,0 0-11,0 0 4,0 0-8,0 0-11,0 0-22,0 0-10,0 0-6,0 0 0,0 0 0,0 0-7,0 0-44,0 1-71,-4 8-125,-2-2-23,0-3-19</inkml:trace>
  <inkml:trace contextRef="#ctx0" brushRef="#br0" timeOffset="73333.1045">14657 12451 155,'0'0'142,"0"0"-98,0 0-34,0 0-3,0 0 69,0 0 89,0 0-8,-2 4-34,1-4-55,-2 0-39,-3 0-13,-5 0-16,-10 0-12,-7-8-20,-8-1 19,-7-4 3,-6-1 9,-4-4-15,-2 0-3,-4-1-14,1 2-41,-1-2 31,8-1 13,4 0-4,11 0-9,6 0 43,6 1 32,6 4 24,2 0-15,0 4-7,2 2-19,1 0-15,-2 1 0,3 0 9,0-3 17,2 2-3,0 0 19,0-3-19,1 1-16,0-1 2,-1-4 27,-2-2-36,0 2 0,-3-1 4,0 3-2,-4 2 5,-5 2-7,-6 3-1,-4-1 1,-2 3-17,-4 1 17,3-1 4,2 2-3,2 0-1,4 1-2,0 0 2,0 2 2,3 0 5,0 0-7,0 0 1,2 0-1,0 0-5,0 0 5,2 0 0,-6 0-1,0 4 1,-4 7-1,-3 1-14,-1 2-31,2 3 1,0 2 12,2 1 9,1 2 23,-1 4-1,-5 4 1,-5 6-1,-5 3 2,-2 4 0,1 0-11,1-2 10,3 0 0,3-2 1,5-2 1,1 1 6,4 2 2,1 1-1,5-1-8,1 4 13,6 1-13,-1 2 0,2-1 2,1 0 5,-2-1-7,5 3 7,-1 1-5,2 4-1,5 3 7,4 4-8,3 1 0,0 0 8,6-1-5,15 1-2,5-6 15,12-1-16,7-1 0,11-2 1,22 4-1,25 6 0,27 3 17,11-5 13,-4-10-9,-11-13 8,-17-9 1,-7-5 16,-6-3-2,-4-1-34,5-1-3,4-2 10,4 1 1,8-3 6,4-2-24,4 2 11,10-3 1,-1 4 10,0-1-5,5-3-8,6-1 2,9-1-11,2-4 5,-2-1-4,-9 0-2,-8-1 3,-8 1 12,-1-2-14,-4 2 1,-1-3-2,0 0 1,6 0-2,0 0-46,-2-7-40,-11-5 83,-6 2 4,-2-2-11,3 2 12,1 2 9,-1 1-8,-11 3 16,-2-1-17,-7 0 0,-3-2-9,-11 4 15,-11-3-13,-12 2 7,-3 0 0,6-2 12,7 0-12,2 1 1,-6-3 34,-3 1-35,-2-2 1,3-3 8,2 0 5,3-4 7,-3-1-20,-1-4 15,-4-1-15,0-7-1,-6-2 13,1-1-12,-4-6 6,-1 1-7,-3-1-7,-2-1 1,-3 2-1,-2 0 7,-6 0-1,-1-1-31,-6 1 32,-3-2 19,-8-2 1,-4-3 9,-3-1-12,-3-2-8,-12 2 0,-4 2 5,-3 2-7,-4 4-6,-3 1 0,-4 3-2,-5 0 2,-5 1-12,-3-1 11,-5 1-8,-4-2 7,-4-3 1,-16-8 0,7 2 0,-5-1-2,-3-1 2,14 8 14,-10-1-11,8 2-3,-3 3-8,0 6 8,-2-2 4,-16-3-4,-17-5 0,-23-5-1,-9-1-5,3 2-10,7 9-5,11 3-8,-2 5 7,0 0 13,0 3 3,5 1-8,7 3 14,5 2 0,6 6-3,6 1 3,10 6-13,15 2 12,-10 0 1,-12 5-1,-16 7 1,-17 1-1,0 0 1,-5-7 8,-10-3-8,-8-3-8,5 0 8,10-6-2,3-5 2,4 2-2,5-4 1,2 0 0,6-2 1,18 3 0,23 1-25,17 5-7,-11-1-65,9 3-98,7 0-451</inkml:trace>
  <inkml:trace contextRef="#ctx0" brushRef="#br0" timeOffset="75061.3319">7728 11236 114,'0'0'1268,"0"0"-1118,0 0-105,0 0 49,0 0 20,0 0-63,93-24-51,-71 24-1,3 10-28,10 14-1,11 22 7,11 33 22,2 37-10,-7 15 11,-20-6 1,-17-18 0,-15-38-1,0-16 0,0-17 0,-17-5-64,-8-5-3,-6-1 16,-8-6 8,-3-16 27,3-3 16,5-15 8,8-10 27,13-8 76,13-3-5,13-3 19,38-12-71,34-9-54,33-8-28,22-7-1,5 7 23,-9 1-44,-35 15-1,-31 9 51,-26 10 1,-17-1 36,-7-7-21,-8-6 38,-8-6-8,-4 0 62,-17 2-21,-12 5-31,-2 5-22,1 7-21,2 10 0,1 10-13,2 14-92,-2 14-203,6 14-204,15-3-163</inkml:trace>
  <inkml:trace contextRef="#ctx0" brushRef="#br0" timeOffset="75378.9574">9742 10727 1520,'0'0'363,"0"0"-363,0 0-28,0 0-2,-94 40 18,13 42 5,-34 51 7,-12 33 9,10 18-8,21-2 10,35-28-2,21-10-8,17-13-1,15-12 0,8-11 0,8-24 0,12-23-10,5-21 10,10-9 0,20 2 0,37-23-6,-8-6-170,-8-9-205</inkml:trace>
  <inkml:trace contextRef="#ctx0" brushRef="#br0" timeOffset="75721.5151">9676 10995 1592,'0'0'390,"0"0"-227,0 0-98,0 0 60,0 0-21,0 0-104,0 0-9,40-10-19,-10 26 27,9 8-16,1 8-42,3 11 23,-7 17 7,-16 26 1,-20 23-28,-11 12-24,-23-2 26,6-28-16,10-31 29,10-21 17,7-12 11,1-1 3,0-3 4,0-3 4,7-8-9,10-9 5,4-3 6,13-7 0,17-33-38,-4 1-253,-11-8-562</inkml:trace>
  <inkml:trace contextRef="#ctx0" brushRef="#br0" timeOffset="75881.3924">9648 11471 925,'0'0'401,"0"0"-268,0 0-13,0 0 98,0 0-86,0 0-120,138 33-12,-56-17-84,1-6-290</inkml:trace>
  <inkml:trace contextRef="#ctx0" brushRef="#br0" timeOffset="76412.9678">10446 11633 1452,'0'0'189,"0"0"-169,0 0-20,0 0 12,0 103-3,0-56 8,0 3-5,-6 1-11,1-2 7,1-7 0,-2-9-1,1-7 4,2-9-11,0-7-25,3-9-15,0-1 40,2-17-1,19-18-62,12-11-86,13-12 89,6-4-18,0 3-21,-4 3 83,-11 9 16,-8 11 48,-12 12-4,-9 10 15,-5 10-55,-3 4-4,0 4-47,-14 17-14,-11 10 20,-9 5 12,-8 3 22,2-3-9,4-10-24,6-5-34,9-9 43,9-3 7,4-4 4,5-3-12,1-1 32,2-1 94,0 0 66,8 0-21,9 0-86,5 6-14,4 2-26,2 8-13,0 3 0,0 3-1,2 2 1,-2-2 2,2 0 11,16-12-13,-9-6-43,-2-4-300</inkml:trace>
  <inkml:trace contextRef="#ctx0" brushRef="#br0" timeOffset="76630.2078">10955 10833 1631,'0'0'507,"0"0"-507,39 135-12,2 0 12,-3 28 7,-6 19-1,-16-12 0,-16-24-6,-16-7-9,-33-8-51,-34-11-100,8-34-145,0-26-228</inkml:trace>
  <inkml:trace contextRef="#ctx0" brushRef="#br0" timeOffset="77051.2084">7938 12182 1416,'0'0'316,"0"0"-180,0 0-45,0 0 2,0 0-31,0 0-54,0 0-8,13 7-92,7 5-128,1-2-92,3-3-544</inkml:trace>
  <inkml:trace contextRef="#ctx0" brushRef="#br0" timeOffset="77310.0753">10219 12240 656,'0'0'260,"0"0"-232,0 0-28,0 0-75,0 0 49,0 0-127</inkml:trace>
  <inkml:trace contextRef="#ctx0" brushRef="#br0" timeOffset="77479.5634">11090 12319 1039,'0'0'177,"0"0"-119,0 0-21,0 0-18,-143-19-19,79 19-42,6 0-327</inkml:trace>
  <inkml:trace contextRef="#ctx0" brushRef="#br0" timeOffset="78184.6763">14184 11471 307,'0'0'313,"0"0"-137,0 0-102,0 0-57,0 0-17,0 0-1,0 0 0,-21 0 1,19 0 0,2 0-10,-3 9-6,3 14 14,0 0-131,0-6-591</inkml:trace>
  <inkml:trace contextRef="#ctx0" brushRef="#br0" timeOffset="78377.1734">16428 11778 1179,'0'0'0,"-94"-3"-549</inkml:trace>
  <inkml:trace contextRef="#ctx0" brushRef="#br0" timeOffset="100416.0416">18633 12051 383,'-91'21'78,"-10"3"-48,2-3-15,25-6-15,30-7 0,-9-2-21,8-4-63,8-2-8</inkml:trace>
  <inkml:trace contextRef="#ctx0" brushRef="#br0" timeOffset="100666.8831">18955 11751 139,'0'0'0</inkml:trace>
  <inkml:trace contextRef="#ctx0" brushRef="#br0" timeOffset="100866.0297">19143 11598 372,'0'0'0</inkml:trace>
  <inkml:trace contextRef="#ctx0" brushRef="#br0" timeOffset="101057.5185">19019 11439 93,'0'0'203,"0"0"-66,-59-112-89,29 57 178,0 0-116,-3-3-28,0 2-43,-4 2-6,-1 3-21,-1 5-11,0 3 7,1 3-8,0 3 0,-1-1 5,-4 4-5,-6 0-23,-8 2-29,-21-2-35,-51-12-5,16 8-22,2 1-77</inkml:trace>
  <inkml:trace contextRef="#ctx0" brushRef="#br0" timeOffset="101640.9557">17244 10268 392,'-115'-46'121,"-15"-7"4,14 9-34,3-2 22,0 3-34,-2 1-5,-6-1-6,-7 6-7,-11 6-29,-15 7-24,-14 9-6,-14 7-2,-19 8 0,-13 0-65,-5 5-22,0 6-43,4-2-14,8 2-32,5-5-12,7 2 113,4 1 58,8 4 17,12 4 24,6 3 18,-4 3 4,-4 3 16,-7 4-21,-2 6-31,7 7-1,8 6 5,18 9-5,16 4-9,15 10 0,15 7 0,9 8 1,12 4 10,4 7-1,-2 8 6,0 11 23,-4 15-14,3 18 9,4 19 11,10 15-20,9 14-5,10 11-20,19 3 13,21 5-3,13-2-9,44-7-1,22-7 0,24-10 1,30-5 0,24-4 25,34-14-26,38-16 11,35-16 57,47-22 25,39-19 9,31-15-12,22-17 40,0-11 15,-5-15-21,-9-8-10,-14-15-12,-10-14-58,-19-16-22,-24-26-14,-24-16-8,-30-17-17,-21-11-71,-13-16-52,-61 21-168,-30-3-285</inkml:trace>
  <inkml:trace contextRef="#ctx0" brushRef="#br0" timeOffset="102856.2424">2764 10142 576,'0'0'545,"0"0"-361,0 0 26,0 0-5,0 0 53,0 0-61,-40-56-50,40 47-38,0 6-78,13-2-31,29 4-150,9 1-23,16 0 21,8 14 42,-11 14-7,7 24-23,-11 32 37,-18 28 44,-18 10 41,-12-20-3,-12-30 20,0-39-4,0-13-1,0-6 5,0 0 1,0-6 0,0-7 7,0-1 15,3 0 71,8-18 81,19-31-51,25-35-123,24-33-39,11-6 39,-10 21-1,-18 29-23,-28 32 24,-1 7 3,-2-1 9,1-2 49,0 0-36,-8 5 22,-10 6-6,-4 5-12,-10-1 31,0-2-19,-18-4-33,-10-2-7,-11-1 5,-7 3-6,-3 4-12,2 7-27,10 8-24,15 9-37,22 9-161,6 11-287,23-5 214</inkml:trace>
  <inkml:trace contextRef="#ctx0" brushRef="#br0" timeOffset="103157.0226">4887 9590 1446,'0'0'675,"0"0"-492,0 0-135,0 0-26,0 0-22,0 0-27,0 0-104,-96 157 82,2 6 36,-6 28 13,14 5 1,32-27 3,35-35-4,19-13-7,10-12 7,23-11-11,6-18 10,5-23-17,28-8-140,29-19 8,13-23-25,-7-7-127,-29-15-947</inkml:trace>
  <inkml:trace contextRef="#ctx0" brushRef="#br0" timeOffset="103510.0782">4936 9925 1846,'0'0'339,"0"0"-140,0 0-123,0 0-27,0 0-49,106-42-8,4 42-54,2 12 13,-18 10 2,-36 5-45,-32 4-57,-4 22-15,-16 25 76,-16 28 16,-40 10 29,-21 0 12,3-26 9,22-31 16,16-23 5,15-13-5,5-3 6,7 0-9,3 1 8,0-6-7,17-2 8,14-5 0,27-3 30,27-5 5,17-7-35,-14-8-49,-24-3-275</inkml:trace>
  <inkml:trace contextRef="#ctx0" brushRef="#br0" timeOffset="103682.6184">4996 10389 1300,'0'0'376,"0"0"-198,0 0-119,0 0-44,0 0-15,164 0-30,-49 14-93,-14-4-239,-28-4-944</inkml:trace>
  <inkml:trace contextRef="#ctx0" brushRef="#br0" timeOffset="103888.4532">5886 10718 1724,'0'0'385,"0"0"-280,0 0-82,0 0-23,0 0-29,0 0 7,0 0 11,70 89-39,-58-47-126,-12 17-20,0-10-95,-1-12-206</inkml:trace>
  <inkml:trace contextRef="#ctx0" brushRef="#br0" timeOffset="104100.8856">6181 9789 1952,'0'0'352,"0"0"-324,0 0-28,0 0-62,133 111 50,-58 9 6,-11 38 6,-37 31-13,-31 7 6,-44-3 6,-25-6-25,-17-20-142,14-45-82,11-40-277</inkml:trace>
  <inkml:trace contextRef="#ctx0" brushRef="#br0" timeOffset="104772.1013">2718 11855 646,'0'0'490,"0"0"-103,0 0-40,0 0-77,0 0-109,0 0-93,0 0-68,-8-48-8,34 55-67,11 12 53,15 11 10,4 12 3,9 19 9,-2 24-8,-11 24 2,-12 7 6,-22-17 6,-13-26-6,-5-30-12,0-13 12,-9-4 0,-3-3-1,-3-3-25,-2-12 26,-2-3 1,3-4 12,4-1-7,9 0 4,3-18-10,22-26-68,38-36-96,34-31 1,9-13 74,-5 7-10,-32 29-19,-31 30 67,-21 19 51,-13 7 6,-1-1 23,-7-1 105,-12-1-30,-8 8 2,4 7-70,-2 6-23,7 7-13,3 6-1,-2 1-62,9 5-113,-4 11-34,2 2-9,2-2-53,5-8-623</inkml:trace>
  <inkml:trace contextRef="#ctx0" brushRef="#br0" timeOffset="105116.2588">4618 11422 1555,'0'0'259,"0"0"-181,0 0-74,-98 46-4,31 41-14,-24 51 8,-4 30 5,9 13 1,21-10 1,29-18-1,15-7 1,16-7 0,5-21-1,26-29 0,5-25 6,29-18-5,28-17-1,18-12-10,13-17-53,-31-17-131,-28-17-357</inkml:trace>
  <inkml:trace contextRef="#ctx0" brushRef="#br0" timeOffset="105456.3492">4689 11838 696,'0'0'1020,"0"0"-751,0 0-143,0 0-22,0 0-11,171-92-59,-68 69-34,-6 8 0,-20 12-8,-34 3-4,-3 18-47,-4 7-9,-17 10-20,-19 5 14,-11 20 29,-38 23 31,-16 19 13,2-7 1,12-17 2,24-23 9,20-22-11,5 2-5,2 1 4,12-3 1,18-8-7,10-11 7,24-11 0,24-16-41,-13-15-79,-8-6-276</inkml:trace>
  <inkml:trace contextRef="#ctx0" brushRef="#br0" timeOffset="105627.8905">4924 12071 383,'0'0'1092,"0"0"-827,0 0-157,0 0-51,0 0-41,139-6-16,-42-3-14,-8 1-172,-20-1-477</inkml:trace>
  <inkml:trace contextRef="#ctx0" brushRef="#br0" timeOffset="105928.0878">5706 12204 1485,'0'0'373,"0"0"-261,0 0-39,102-3 24,-70 3-59,-7 0-38,-8 5 0,-10 15-12,-7 9-60,-12 12 22,-24 11 26,-10 5 9,0-1 8,7-8-5,14-10-7,11-14 10,14-9-3,0-8 12,21-4 0,15-3 0,22-12 14,26-22-14,23-21-42,6-17-60,-26 10-86,-26 4-838</inkml:trace>
  <inkml:trace contextRef="#ctx0" brushRef="#br0" timeOffset="106125.56">6195 11986 1371,'0'0'202,"0"0"-164,0 0-7,67 92-9,-12-32 17,9 23-1,-10 25-16,-27 23-9,-35 14-13,-72 13 1,-59 9-2,-43 1-16,25-41-139,19-31-551</inkml:trace>
  <inkml:trace contextRef="#ctx0" brushRef="#br0" timeOffset="107007.2031">2709 13782 9,'0'0'1453,"92"-39"-1226,-23 12-155,1 4 17,-3 7 9,-28 15-70,6 1-20,4 13-8,3 28-10,-1 31 9,-1 20 0,-7 8 1,-16-4-6,-8-23 6,-12-24 0,-4-16-7,-3-13-9,0-5-20,0-4-4,0-2 14,0-9 24,-4 0 2,-5-17 2,1-13 8,8-21 12,18-29-22,33-34-26,11-14-5,4 2 15,-8 15 10,-14 26 6,-6 18 70,-12 18 24,-1 15-6,-4 9-5,6 0 19,9 1-66,10 2-36,2 7-48,1 8-33,-9 7-28,-10 0-10,-6 0 18,-15 3 1,-9-1 10,-3-2 62,-21 0 28,-12 0 17,-9 0-16,-5-1 24,-1-5 0,6 3-13,8 1-12,3 2-1,11 5-264,13 1-410</inkml:trace>
  <inkml:trace contextRef="#ctx0" brushRef="#br0" timeOffset="107331.8488">4742 13241 1224,'0'0'261,"0"0"-84,0 0-24,0 0-68,0 0-51,-98-4-34,57 57-10,-12 37 4,-5 33 6,8 14 1,16-5 0,18-19-1,16-23 2,0-9-2,13-17 13,5-13-12,6-13 29,4-9-29,29 2 18,35-10 2,41-19-21,10-19-31,-28-20-149,-37-11-781</inkml:trace>
  <inkml:trace contextRef="#ctx0" brushRef="#br0" timeOffset="107812.5611">5400 12850 1649,'0'0'206,"0"0"-146,0 0 64,0 0 3,0 0 40,0 0-96,0 0-58,0-43-13,0 43-41,0 27-256,0 0-283,-11-4-129</inkml:trace>
  <inkml:trace contextRef="#ctx0" brushRef="#br0" timeOffset="107983.5536">5460 13099 309,'0'0'948,"0"0"-790,0 0-16,0 0 4,0 0-101,0 0-44,0 0-1,17 41-120,-5-2-146,-3-6-68,3-4-295</inkml:trace>
  <inkml:trace contextRef="#ctx0" brushRef="#br0" timeOffset="108122.6917">5559 13314 230,'0'0'538,"0"0"-213,0 0 64,0 0-56,0 0-38,0 0-72,0 0-53,0 0-82,0 0-57,0 0-31,0 2-86,-7 6-287,-5 1-587</inkml:trace>
  <inkml:trace contextRef="#ctx0" brushRef="#br0" timeOffset="108571.2497">5510 13659 1279,'0'0'210,"0"0"-140,0 0-31,0 0-10,-72-84-1,53 68 30,3 5 24,2 2-21,5 4 7,2 2 24,7 1-20,0 2-45,0 0-27,18 0-15,29 0-54,33 10 34,28 2-24,9 2-12,-17-3 46,-33 0 20,-28 0 5,-17 3 0,-3 0 0,-5 8 0,-8 5-5,-6 5 5,-31 18 30,-11 1 17,-13 9-3,-5 5-25,9-11-11,2 6-6,21-7-1,14-8-1,14-8-35,18-10-34,24-10 19,23-8-3,24-9 10,0-10-8,-8-11-18,-1-20 24,-29 7-84,-14-2-661</inkml:trace>
  <inkml:trace contextRef="#ctx0" brushRef="#br0" timeOffset="108759.7644">5645 14051 1371,'0'0'237,"0"0"-171,122-12-20,-24-6-2,20-2-26,-11 3-18,-11 3-41,-36 6-234,-29 1-726</inkml:trace>
  <inkml:trace contextRef="#ctx0" brushRef="#br0" timeOffset="109313.2949">6429 14070 1298,'0'0'180,"0"0"-136,0 0 69,0 0-28,0 0-65,0 0-11,46 84-3,-37-43-6,-3 3 0,-6 4-2,0 0 2,0-3 2,-7-5-1,0-6 5,2-10 0,-1-7-5,3-6 0,3-8 6,-2-3-7,1 0 12,-3-19-12,4-12-29,0-14-27,0-8-22,5-8-94,7 2 42,-1 3 80,-1 10 50,3 10 86,0 9-3,3 8-34,2 8-49,4 5-17,3 6 5,1 0-2,2 10 0,-7 9 13,-5 5-15,-8 3-25,-8 0 20,0 1 21,-15-6 6,-6-3-6,0-3 12,5-5-6,4-3 4,3-4 0,6-1-9,3 1 4,0 3-4,6 6 12,12 2 63,2 4-17,15 3-9,1-3 1,7-2-9,6-8-5,8-6 18,4-3-26,21-32-29,-15-6-204,-15-8-525</inkml:trace>
  <inkml:trace contextRef="#ctx0" brushRef="#br0" timeOffset="109509.759">6993 13629 1773,'0'0'240,"155"75"-171,-64-20-51,-2 25-16,-29 14 7,-26 18 19,-31 26-27,-45 12-1,-66 19 1,-43 8-1,18-40-145,15-37-343</inkml:trace>
  <inkml:trace contextRef="#ctx0" brushRef="#br0" timeOffset="116890.0636">3592 10432 360,'0'0'1217,"0"0"-953,0 0-179,0 0-55,0 0-30,0 0-1,0-7-129,2 7-111,5 10-36,2 4 29,-2 1 17</inkml:trace>
  <inkml:trace contextRef="#ctx0" brushRef="#br0" timeOffset="117332.8627">6244 10014 535,'0'0'523,"0"0"-437,0 0-57,0 0-10,0 0 23,0 0-30,0 0-11,0 0 9,0 0 10,0 0 61,0 0 17,0 0 0,0 0-29,0 0-24,0 0-29,0 0-9,0 0-7,0 0 0,0 0 1,0 0-2,0 0 1,0 0 0,0 0 0,0 0 0,-1 0-39,-22 0-173,1 6-147,-7 0-161</inkml:trace>
  <inkml:trace contextRef="#ctx0" brushRef="#br0" timeOffset="118953.3548">6047 12430 819,'0'0'269,"0"0"-123,0 0-62,0 0-8,0 0-31,0 0-24,0 0-20,0 1 0,-3 4-1,-4 0-96,-6-2-217</inkml:trace>
  <inkml:trace contextRef="#ctx0" brushRef="#br0" timeOffset="119675.9405">5160 12485 692,'0'0'241,"0"0"-57,0 0 36,0 0 46,0 0-71,0 0-79,0 0-52,0 0-10,0 0-20,0 0-12,0 0-4,0 0-11,0 0-6,0 0 0,0 0 0,0 0 0,0 0-1,0 0-1,0 0 0,0 0 1,0 0 0,0 0-1,0 0 1,0 0-6,0 0-4,0 0 2,0 0-1,0 0-4,0 0-16,0 0-19,0 0-15,-20 4-56,-2 4-87,-8-1-404</inkml:trace>
  <inkml:trace contextRef="#ctx0" brushRef="#br0" timeOffset="120674.2294">5896 14300 595,'0'0'236,"0"0"-77,0 0-11,0 0 28,0 0-26,0 0-3,0 0-15,7-18-34,0 13-3,-4 0-42,2 5-53,-1 0-4,5 0-106,0 0-106,-2 0-287</inkml:trace>
  <inkml:trace contextRef="#ctx0" brushRef="#br0" timeOffset="121155.9411">7052 14302 1530,'0'0'255,"0"0"-204,0 0-51,0 0-3,0 0 3,0 0 0,0 0-74,2-20-159,-5 20-63,-12 0-645</inkml:trace>
  <inkml:trace contextRef="#ctx0" brushRef="#br0" timeOffset="121554.8783">3434 14455 78,'0'0'812,"0"0"-665,0 0-75,0 0 21,0 0 92,0 0-34,0 0-62,0 0-31,0-1 2,3-1-17,3 0-43,1-1 0,-1 0-53,-1 3-64,-5 0-138,0 0-271</inkml:trace>
  <inkml:trace contextRef="#ctx0" brushRef="#br0" timeOffset="121802.7223">5928 14170 1542,'0'0'205,"0"0"-143,0 0-39,0 0-10,0 0 68,0 0-26,0 0-55,6-40-190,16 53-139,2-2-10</inkml:trace>
  <inkml:trace contextRef="#ctx0" brushRef="#br0" timeOffset="121972.27">7630 13930 1570,'0'0'0,"0"0"-93,-100 16-872</inkml:trace>
  <inkml:trace contextRef="#ctx0" brushRef="#br0" timeOffset="125675.8391">18574 10802 963,'0'0'279,"0"0"-129,0 0-89,0 0-22,0 0-25,0 0-6,-27-72 3,10 57-5,-7 3-6,-7-2-1,-9 1-5,-11-1-10,-19-5-9,-31-6 14,-29-8 10,-13-7 1,1 0-9,11 4 1,16 2 8,-2 2 16,0 1-16,-1 3-1,1 5 0,0 1 0,-4 5 1,0 3 3,0 2-3,3 2-1,-2 0 1,-7 3-1,-11 4 1,-11 3 0,-10 0 0,2 0 0,-1 1 0,0 3 0,3-4 0,0 0 0,8 0 11,10 0-11,9 0-7,7-4 7,3 1-1,8 1 1,0 1 7,5-1-6,2 2-1,7 0 1,4 0 6,6 0-7,2 0-1,11 2-1,10 4 2,11 4 0,4 6 0,-10 6 0,-9 11-6,-9 12-7,-8 20 4,-5 22 8,-6 20-8,4 11 9,11-5-1,9-6-4,12-10-4,3 2 9,8-2 9,5-1-9,5 7-11,5 3 10,3 3-6,6 2 7,7-2-1,7 4 1,6 7 0,4 8 1,4 12-1,11 10 0,2 6 10,2 2-10,0-3-7,2-10 7,5-7-1,6-5 0,11-4 1,4-3 0,3-3 0,2-10-1,2-11 1,0-12-2,-2-20-15,-4-14-5,16 2 14,21 0 8,19 4 1,26 2 12,7-16-4,8-12 1,21-11 13,17-5-11,8-2 9,0-3 10,-11 4-15,-11 1-15,-5 0-1,-1-4 0,-2-4 9,-4-2-2,-7-4-7,-7-6 31,-4 0 21,-3-6-8,-1-10 14,1-9 2,3-5 28,7-4-28,5-5 9,7-1-31,-5-4-14,-1 3-12,-1 0-1,-2-3-10,-5-1 8,-10-2-9,-21-1 0,-11-5-1,-26 4-6,-12 5 7,7-23 0,6-28 14,8-24 2,6-20 0,-7 2 28,-15 20-13,-1 5-10,-4 8-21,-11 10-13,-7 7 5,-10 2-3,-9-4 11,-7-6 1,-5-5 6,-2-8 7,-3-2 18,-5-5 21,-4-4-30,-1 6 21,-1 2 20,-17 8-35,-9 0-6,-7-3 5,-8 1-28,-9-2-7,-1 8-25,1 8 6,5 10-19,4 5 32,2 1 12,-8-2-1,-4-2 2,-6-3-1,-8-5-5,-5-5 5,-13-2-5,-7-3-1,-4 2-38,-2 4-5,0 4-3,0 0 36,-8 1-1,-17 0 17,-23 9-16,-32 18-33,-42 24-58,-35 16-106,47 17-192,25-2-621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10:03:14.9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12136 7299 497,'0'0'102,"0"0"-45,0 0 149,0 0 27,0 0-78,0 3-42,0-3 6,0 0-23,0 0-13,0 0-28,0 0-43,0 0-12,0 6-12,0 2-171,0 0-492</inkml:trace>
  <inkml:trace contextRef="#ctx0" brushRef="#br0" timeOffset="466.3007">13962 7425 38,'0'0'359,"0"0"-268,0 0-71,0 0 9,0 0-18,0 0 2,0 0-7,16-5 20,-12 0-26,2 0-392</inkml:trace>
  <inkml:trace contextRef="#ctx0" brushRef="#br0" timeOffset="2219.9813">14160 7179 441,'0'0'219,"0"0"-106,0 0-10,0 0 32,0 0-39,0 0-35,0 0-28,0 2 16,0-2 21,0 0-34,0 0-35,0 0-1,-4 7-6,-4 1-158,-5-2-408</inkml:trace>
  <inkml:trace contextRef="#ctx0" brushRef="#br0" timeOffset="2490.2586">14670 7179 907,'0'0'185,"0"0"-103,0 0 4,0 0 49,0 0-53,0 0-53,0 0-17,0 0-2,0 0-10,0 0-27,0 4-172,0-2-443</inkml:trace>
  <inkml:trace contextRef="#ctx0" brushRef="#br0" timeOffset="2846.4389">13863 7250 879,'0'0'293,"0"0"-132,0 0 0,0 0 17,0 0-75,0 0-69,0 0-25,0 0-9,0 0-28,-1 0-68,-13 13-131,-1-1-107,2-2-18</inkml:trace>
  <inkml:trace contextRef="#ctx0" brushRef="#br0" timeOffset="3068.9088">14958 7328 1106,'0'0'171,"0"0"-92,0 0-38,0 0-2,0 0-39,0 0-16,0 0-156,-3-17-73,-3 17-28,0 0-457</inkml:trace>
  <inkml:trace contextRef="#ctx0" brushRef="#br0" timeOffset="3311.8922">13945 7331 1041,'0'0'232,"0"0"-160,0 0-46,0 0 34,0 0-51,0 0-9,0 0-74,14 4-21,-3 0 10,0-1-200</inkml:trace>
  <inkml:trace contextRef="#ctx0" brushRef="#br0" timeOffset="3551.7042">15460 7422 1215,'0'0'205,"0"0"-185,0 0-7,0 0 77,0 0-90,0 0-42,0 0-145,0 5 35,-1 3-85,-4 1 27</inkml:trace>
  <inkml:trace contextRef="#ctx0" brushRef="#br0" timeOffset="4031.8733">12192 7245 747,'0'0'189,"0"0"-66,0 0 26,0 0 29,0 0-42,0 0-69,0 0-26,2-9 3,-2 9-15,0 0-22,2 0-7,-1 0-30,0 0-75,3 0-132,0 0-113,-3 0-3</inkml:trace>
  <inkml:trace contextRef="#ctx0" brushRef="#br0" timeOffset="4600.9701">15249 7478 23,'0'0'393,"0"0"-233,0 0-74,0 0 37,0 0 14,0 0-54,0 0-33,0 0-21,0 0-29,0 0 0,-2 0-45,2 0-78,0 0 39,0 0 51,0 0 13,0 0-19,0 0-35,0 0-11,0 0 40,0 0 28,0 0 4,0 0 6,0 0 7,0 0-13,-1 0 1,1 0 11,-2 0 0,2 3 1,0-3-91,0 3-58,0-1 43,-1-2 64,1 1-1,0-1 43,0 0 43,0 0 100,0 0-8,0 0-48,0 0-87,0 0-98,0 0-253</inkml:trace>
  <inkml:trace contextRef="#ctx0" brushRef="#br0" timeOffset="4793.7897">15249 7478 1088</inkml:trace>
  <inkml:trace contextRef="#ctx0" brushRef="#br0" timeOffset="4847.6665">15249 7478 1088,'-12'58'176,"12"-58"-128,1 0 17,-1 3 3,1-3-68,-1 9-216,0-1-53,0-4-11</inkml:trace>
  <inkml:trace contextRef="#ctx0" brushRef="#br0" timeOffset="5068.8705">15353 7573 1045,'0'0'196,"0"0"-143,0 0-24,0 0 8,0 0-37,0 0-275,0 0 5</inkml:trace>
  <inkml:trace contextRef="#ctx0" brushRef="#br0" timeOffset="5266.6003">15353 7573 1320,'104'35'209,"-104"-37"-133,0 2-61,9 0-15,14 0-164,-2 8-147,0 1-178</inkml:trace>
  <inkml:trace contextRef="#ctx0" brushRef="#br0" timeOffset="5471.8197">15596 7643 1691,'0'0'231,"0"0"-167,0 0-46,0 0-12,0 0-6,0 0-189,0 0-303,5-7 123</inkml:trace>
  <inkml:trace contextRef="#ctx0" brushRef="#br0" timeOffset="5703.4475">9455 7624 795,'0'0'0,"109"0"-29,-45 0-131,2 0-214</inkml:trace>
  <inkml:trace contextRef="#ctx0" brushRef="#br0" timeOffset="6206.6549">10594 7506 973,'0'0'238,"0"0"-4,0 0-122,0 0 28,0 0-46,0 0-68,0 0-26,4-16-36,-3 16-87,-1 0-96,0 5-68,0 6 34,0-6-160</inkml:trace>
  <inkml:trace contextRef="#ctx0" brushRef="#br0" timeOffset="6429.85">10594 7506 487,'27'-7'825,"-27"-2"-626,0 5-86,0-1 8,0 5-58,0-3-43,0 3-20,0 0-33,0 0-41,0 0-165,0 8-138,0-4 61</inkml:trace>
  <inkml:trace contextRef="#ctx0" brushRef="#br0" timeOffset="6650.7148">11813 7363 1332,'0'0'210,"0"0"-112,0 0-72,0 0-11,0 0-15,0 0-19,0 0-168,2 8-3,-7 4 20,-5-4-117</inkml:trace>
  <inkml:trace contextRef="#ctx0" brushRef="#br0" timeOffset="6972.8541">9874 7721 939,'0'0'254,"0"0"-164,0 0-18,0 0 84,0 0-53,0 0-64,0 0-23,17-8-16,-2 2-40,-3 1-222,3-2-474</inkml:trace>
  <inkml:trace contextRef="#ctx0" brushRef="#br0" timeOffset="7199.3663">12646 7742 563,'0'0'116,"0"0"-14,0 0-15,-90-10-55,67 10-32,6-3-305</inkml:trace>
  <inkml:trace contextRef="#ctx0" brushRef="#br0" timeOffset="7499.3992">9637 8207 838,'0'0'63,"0"0"-63,0 0-50,0 0 32,0 0 7,82 19-27,-80-17-27,-1-1 16,8-1 32,-2 0-6,6 0-584</inkml:trace>
  <inkml:trace contextRef="#ctx0" brushRef="#br0" timeOffset="7733.063">12298 8188 732,'0'0'73,"0"0"-24,0 0-23,0 0-26,0 0-37,0 0 1,83 3 17,-42 10-4,-7-3 5,-5-1-179</inkml:trace>
  <inkml:trace contextRef="#ctx0" brushRef="#br0" timeOffset="57491.9776">19795 12978 848,'0'0'986,"0"0"-825,0 0-136,0 0 58,0 0 71,160-36-96,-29 22-21,20 4-37,2 5-2,-13 3-29,-25-4-102,-31-1-159,-24-8-442</inkml:trace>
  <inkml:trace contextRef="#ctx0" brushRef="#br0" timeOffset="58372.0944">3610 14397 629,'0'0'520,"0"0"-310,0 0-103,0 0-33,0 0 6,88-95 8,-66 76-11,-4 4-1,-1 5-48,3 3-18,3 4-10,8 3-29,45-3-70,-7 1-104,7-5-364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10:05:12.7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7103 10877 595,'0'0'215,"0"0"-84,0 0-69,0 0-7,0 0 39,0 0-4,59-55 30,-55 50-11,-4 1-54,0 1 6,0 0-21,0-1-40,-3-3-6,-6-1-17,-2-2-17,-2-1 21,1 4-8,0 3 15,0 4 11,0 2-50,-9 19-45,-4 13 63,-9 22 20,-7 23 11,0 23 2,2 5 3,14-4-3,10-9 0,10-9-9,5 2 9,9 0 0,12-15 0,3-17 1,0-15-1,4-6 6,7 3 7,9 3-12,11 4 17,17-3-17,22-3 1,30-6 9,14-7-4,4-11-7,-5-9 11,-14-2-11,0 0 0,6-2 8,6 0-5,9 1-3,12-1 1,6 2 2,16-2 9,10 1 5,9 1-11,11-1 11,3-2-10,7 0 11,4 0-17,-8 0-1,0 0 0,-6 0 10,0 2-10,0 4 2,7 3 4,4 2-6,3 4 1,-1 3 5,-5 0-4,-4 1 5,-9 1-7,-10-3 0,-1 1 0,-7-4-19,-14-2 18,-5-6-7,-11 0-43,-9-6 39,-1 0 6,-9 0 6,-6-10-39,-4-7 21,-9-2 10,-6-1 8,-11 1 0,-21-1 13,-21 7 2,-19 3 4,-7-2 24,-1 1 27,9-1-28,2-2-10,0 3-20,5 0-5,7 1-7,2-1 0,9 0 0,0-3 6,1-3 1,1-2-7,-4-7 1,-5-6 0,-10-6 15,-11-5 25,-15-10 21,-13-14-19,-9 0-23,0-3-1,-19 1-18,-8 12 8,-10-1-9,-11 4 0,-25 1-9,-30 3-17,-34-2-35,-15 8 8,0 6 9,7 4-7,9 1-11,-8-2-5,-6-5 38,-12-2 7,-14-3 2,-5-2-3,1 4 0,-2 4 12,-4 2 11,-10 5 0,-17 4 9,-2 3-2,1 3-7,7 4 0,4 6 0,-7 10 1,-12 2-1,-9 1 2,-8 12 8,3 3-10,5-1 0,4 2-3,-4-2 2,-7-1 1,-10-4 0,-6-7 6,-4-3-6,2-3-1,2-12 1,4-4 0,5-5 2,8-1 14,15-1 4,14 2 16,22 4 12,19 6-13,24 6-6,22 7-11,30-2-2,25 3 1,22 0-17,17 0 1,-3 0 1,5 3-2,-1 1 0,11 1-6,3-1-28,-1-1-37,-1-3 7,-8 0-10,-17-10-39,1-9-8,2-5-129</inkml:trace>
  <inkml:trace contextRef="#ctx0" brushRef="#br0" timeOffset="552.1578">15295 11743 792,'0'0'0,"0"0"-540</inkml:trace>
  <inkml:trace contextRef="#ctx0" brushRef="#br0" timeOffset="1728.3457">16414 10894 1030,'0'0'214,"0"0"22,0 0-17,0 0-43,0 0-70,0 0-106,0 0-40,85-3 20,-30 30 18,3 7 2,-2 6-1,-6 7 0,-7 4 1,-9 3 0,-7 2 0,-10-1-10,-10-5 9,-3-4 1,-4-7-19,0-10-13,-1-6-6,-5-10 0,2-5-37,1-6 24,3-2 51,0 0 21,0-9 64,3-17 11,30-25-66,36-27 14,36-21-34,13-3-9,-15 19-1,-32 26 12,-35 25 34,-12 9 2,-6-2 41,-5 1 44,-4 4-51,-9 1-16,0 5 13,-16 1-33,-14 1-46,-10 1-65,-11 2-26,-3 7-21,4 2-55,6 0-19,14 1-6,13 6-15,17 0-9,1-2-33,17-3-61</inkml:trace>
  <inkml:trace contextRef="#ctx0" brushRef="#br0" timeOffset="2481.412">18147 10631 656,'0'0'193,"0"0"18,0 0 53,0 0-9,0 0-64,0 0-86,0 0-24,-2-17-25,-2 17-23,-1 0-33,-14 9-4,-29 28-93,-44 33 71,-39 44 11,-2 17 14,21 6 1,43-11 5,47-14-5,22-4-6,21 2 0,17-19 5,9-23-7,20-8 7,20-21-28,17-10-33,9-18-32,-31-11-106,-30-16-578</inkml:trace>
  <inkml:trace contextRef="#ctx0" brushRef="#br0" timeOffset="2884.3275">18229 10955 1311,'0'0'192,"0"0"-92,0 0-11,0 0 28,72-86-41,-41 70-44,-1 6-32,4 3 0,-1 4 0,-6 3 0,-5 1-1,-4 15-24,-8 7-1,-7 10 17,-3 5 8,-4 10-9,-21 2 10,-10 1 0,-2 2 0,-1-5-13,7-6 4,9-6 8,9-7-1,13-5 1,1-2 0,28-5 1,13-2 10,14-2-10,5-8-10,18-5 9,-15-7-148,-17-11-250</inkml:trace>
  <inkml:trace contextRef="#ctx0" brushRef="#br0" timeOffset="3049.877">18175 11083 1302,'0'0'296,"0"0"-198,0 0 8,0 0-55,157 5-40,-87 10-11,-22-4-267</inkml:trace>
  <inkml:trace contextRef="#ctx0" brushRef="#br0" timeOffset="6270.5525">18799 11289 3,'0'0'139,"0"0"-43,0 0 24,0 0 21,0 0-30,0 0-18,0 0-5,-3-4-10,1 4-13,2 0-6,0-2-13,0 1-4,0-1 25,0-1-6,0 2-14,-2-3 3,2 4 18,0-3-20,0 2-11,0-1 3,0-1-17,0 2-17,0 1-5,0-2 1,0 2-1,0-3 8,0 3-8,0-2 5,0 2-6,0 0 0,0 0 1,0 0-1,0 0 0,0 0 0,0 0 2,0 0-2,0 0 1,0 0-1,0 0 0,0 0 7,0 0-6,0 0 6,0 0 12,0 0 8,0 0 13,0 0-5,0 0-7,0 0-13,0 0-15,0 0 0,0 0-10,0 14-48,0 9 36,0 9 10,-2 11 12,-6 4 0,-1 8-1,0 2 0,1 1 1,3-5 1,0-5 0,5-8-1,0-10-89,0-8-10,0-7-1,7-6 14,7-9-44,-2 0 71,5-18 8,-1-14 1,3-11 35,4-8 15,-3-5 0,6-5 8,-2 7 11,1 7 37,-7 9 29,-1 13 7,-5 10 32,-3 9-30,1 6-66,4 0-25,0 6-3,-2 6-9,1 5 8,-3 0-5,-6 1 6,-1-4 0,-3 0 0,0-3 0,-15-3-48,-13 0-10,-9-1 33,-5-2 11,-3 0-3,1-2-14,11 0-8,6 0-36,10 1 7,10 3-10,7-1 8,6 2 70,15 4 2,9 3 103,4-1-5,3 3-20,2-1-14,-3 2-6,0 3-11,-2-1-1,-6 0-26,-7-2-12,-18 1-10,-3-4-6,-2-7-248</inkml:trace>
  <inkml:trace contextRef="#ctx0" brushRef="#br0" timeOffset="6748.0516">19113 11685 689,'0'0'120,"0"0"-93,0 0-15,0 0 6,0 0 1,0 0-19,0 0-163</inkml:trace>
  <inkml:trace contextRef="#ctx0" brushRef="#br0" timeOffset="7119.4273">19313 10640 639,'0'0'387,"0"0"-186,0 0-131,0 0-41,0 0-20,0 0-8,41 163 32,-7-27-11,4 21 3,-6 7-12,-17-9 4,-15-19-5,-27-14-11,-10-27 6,-5-29-7,-27-9 0,13-20-148,-2-9-159</inkml:trace>
  <inkml:trace contextRef="#ctx0" brushRef="#br0" timeOffset="9401.3929">16939 11304 1179,'0'0'310,"0"0"-159,0 0-5,0 0-77,0 0-8,0 0-42,0-24-17,0 24-2,7 2-52,1 9-285,-1-1-167</inkml:trace>
  <inkml:trace contextRef="#ctx0" brushRef="#br0" timeOffset="9794.0823">18743 11217 529,'0'0'228,"0"0"-46,0 0 6,0 0-29,0 0 48,0 0-51,0 0-48,-4-3-44,4 3-37,0 0-17,0 0-10,0 0-62,0 0-214,4 4-350</inkml:trace>
  <inkml:trace contextRef="#ctx0" brushRef="#br0" timeOffset="10234.892">19334 11877 1461,'0'0'249,"0"0"-122,0 0-59,0 0 31,0 0-49,0 0-24,0 0-26,3-5-26,0 5-35,0 0-16,-2 0-22,1 0-6,-2 0 1,0 0 8,0 0 32,0 0 27,0 0 26,0 0 11,0 0 0,0 0 0,0 0 18,0 0 17,0 0 2,0 0 4,0 0 3,0 0-2,0 0-1,0 0-15,0 0 3,0 0-4,0 0-10,0 0-2,0 0-2,0 0-11,0 0 0,0 0-55,3 0-94,-3 0-222</inkml:trace>
  <inkml:trace contextRef="#ctx0" brushRef="#br0" timeOffset="11600.3721">20020 11040 582,'0'0'489,"0"0"-298,0 0 62,0 0-36,0 0-35,0 0-9,0 0-87,8-48-29,-8 48-24,0 0-33,0 0-10,0 7-18,4 16-20,3 26 17,6 28 25,6 27-21,2-6-57,1-20 10,-1-28 42,-3-24 23,4-4 9,1-8 7,3-7-6,4-7 20,11-40 40,11-31 12,7-33-12,-2-13 8,-13-1 24,-16 24-45,-10 34 12,-10 20 13,-1 17-39,-3 6-1,-1 5 13,2 7-46,5 5-49,-1 37-264,-3 5-3,-4 0-297</inkml:trace>
  <inkml:trace contextRef="#ctx0" brushRef="#br0" timeOffset="11813.1365">19983 11381 1139,'0'0'281,"0"0"-122,0 0 33,0 0-21,0 0-73,0 0-43,160 9-23,-23-9-10,28 0-12,-9-18-10,-42-3-154,-46-6-515</inkml:trace>
  <inkml:trace contextRef="#ctx0" brushRef="#br0" timeOffset="13214.3599">21594 11408 1043,'0'0'337,"0"0"-120,46-89-32,-28 45-36,-7-2-67,-7-3-25,-4 5 3,0 6 1,-12 5-26,-5 10-24,0 9-6,-7 9-5,-6 5-19,-9 20-21,-7 13-4,2 8-22,9 2-37,10-3 31,17-7 28,8-6 8,3-8-33,21-6 11,7-7 27,6-6 31,5-1 25,3-17-8,-5-6-9,-4-1 5,-9 5-3,-9 4-9,-8 9 24,-2 7-25,-2 0-13,3 11-12,0 13 13,1 7-1,3 8 13,1 1 0,4 3 10,4-4-10,2-6 1,6-9-1,3-12-34,5-12 7,3-3 3,1-29 24,5-23 22,4-28-2,-2-33 22,-5-13-26,-15 6-5,-15 27 3,-10 35 34,-4 20 128,0 10-13,0 0-45,0 4-53,-3 3 14,2 10-25,-2 8-36,3 6-18,0 0-22,0 21-59,0 26-64,-6 31 110,-3 29 27,-3 8 7,6-7 2,6-27 6,0-28-7,3-14 0,7-10-26,7 6-30,2-3 6,2-3 10,-2-11-3,0-13 27,3-5 16,8-18 60,22-31 0,26-39-45,24-38 11,6-15-26,-23 22-4,-30 31-4,-33 44 8,-14 15 65,-5 4 36,-2 4-42,1 1 39,-2 12-37,0 7-55,0 1-6,-5 12-42,-21 32-120,-27 43 117,-18 40 34,-1 12 11,14-2 0,29-25 8,29-21-8,5-17-2,19-18-14,4-15-45,8-10-37,24-1-2,51-24-20,-11-2-138,-1-11-398</inkml:trace>
  <inkml:trace contextRef="#ctx0" brushRef="#br0" timeOffset="13842.3982">23934 10779 150,'0'0'1731,"0"0"-1507,0 0-177,0 0-25,0 0-22,0 0-7,0 0-33,0 68 21,-10-12 13,-14 23-18,-9 22-26,3-8 8,6-17 9,12-24-25,7-15-40,2 1 33,3 0 28,-2-5-27,2-11-15,0-11 53,0-11 26,8-3 100,11-23 21,9-13-43,8-9-27,6-11 15,3-1-29,-1-3-36,-3 4 5,-4 9 3,-9 13-8,-7 12-1,-10 12 0,-5 11-6,-2 2-47,-2 12-83,-2 12 91,-3 5-2,-19 7-74,-9-1 9,-9-5 40,3-2 21,5-10 10,7-7 2,8-4-1,5-4 28,8-2 12,3 1 0,1-2 44,0 0 111,5 0-45,7 0-39,2 3-41,-1-1 2,1 6-19,-2-1 7,1 3 14,1 1 18,-1 2-8,-1 1-23,2 1-7,0 2-12,4 2-2,15 10-12,-3-2-157,0-7-526</inkml:trace>
  <inkml:trace contextRef="#ctx0" brushRef="#br0" timeOffset="14603.7394">23194 12152 715,'0'0'155,"0"0"-19,0 0-5,0 0-57,0 0-36,0 0 44,0 0 34,24 42 59,-24-42 9,-7-1-29,-1-8-79,-6-10-51,-6-9-15,-8-12 0,-14-20-9,-9-27-1,-7-29 1,7-6-1,17 19 6,16 28 0,17 38 2,1 13 32,0 5 18,0 4-21,7 1 11,2 11-36,5 3-12,8 11-49,8 17 20,0 12 27,-8 23-26,-16 20-47,-25 16 0,-35 1 40,-13-18 21,6-23 0,19-21 6,7-12 8,6 1 0,3-5 0,7-2 0,14-9-6,5-4 4,4-4-5,22-3 7,34 0 76,43-27 33,35-19-52,9-10-29,-27 8-28,-43 12-1,-40 19-8,-18 6-20,-2 2-30,-17 5-98,0 1-204,-8 3-528</inkml:trace>
  <inkml:trace contextRef="#ctx0" brushRef="#br0" timeOffset="15182.2583">23675 12366 563,'0'0'573,"0"0"-340,0 0-2,0 0-34,0 0-95,0 0-75,0 0 50,52-69-4,-44 63-27,-1 1-6,-3 5 9,-1 0-49,1 3-27,3 13 4,-1 12 1,-3 7-57,-3 8 23,0 4 26,0 1-1,0-1-7,0-4-2,0-10-4,0-6-3,0-10-40,8-10-15,3-7 66,7-7 36,7-20 33,8-11 3,6-6 8,4-5-21,-1 6-2,-8 7-14,-11 14 95,-8 10 7,-9 10-65,-3 2-44,0 5-30,2 15 30,1 6 0,0 8 19,-1 2-18,-5-1 0,0-1-1,0-3-17,0-9-140,0-14-384</inkml:trace>
  <inkml:trace contextRef="#ctx0" brushRef="#br0" timeOffset="15401.059">23542 11969 1603,'0'0'298,"0"0"-239,0 0-50,0 0-9,0 0-1,0 0 1,0 0-1,12 56-40,-12-39-199,0-1-138</inkml:trace>
  <inkml:trace contextRef="#ctx0" brushRef="#br0" timeOffset="15588.5581">23542 11969 1283,'-77'32'519,"77"-32"-448,0 0 41,0 0 49,0 2-97,0 2-63,-2 4-1,-6 23-19,-1-2-173,2-2-311</inkml:trace>
  <inkml:trace contextRef="#ctx0" brushRef="#br0" timeOffset="15830.1876">24425 11943 2034,'0'0'281,"0"0"-190,0 0 18,0 0 13,0 0-49,0 0-64,0 0-9,8-13-49,-7 18-185,-1 15-276,0 0 157,0-5-345</inkml:trace>
  <inkml:trace contextRef="#ctx0" brushRef="#br0" timeOffset="15990.8169">24644 12045 1505,'0'0'302,"0"0"-206,0 0 133,0 0-83,0 0-100,0 0-46,0 0-263,-19 48-814</inkml:trace>
  <inkml:trace contextRef="#ctx0" brushRef="#br0" timeOffset="20049.931">14042 12898 880,'0'0'303,"0"0"-170,0 0-75,116-24 74,-72 14-33,5-2-66,1 4-25,-2 1-1,10 5-7,-12 2 0,-10 0-205</inkml:trace>
  <inkml:trace contextRef="#ctx0" brushRef="#br0" timeOffset="20236.4359">14179 13164 1493,'0'0'584,"0"0"-478,0 0-68,0 0-21,0 0-17,196-2-104,35 2 62,-14 0-106,-5 0-245</inkml:trace>
  <inkml:trace contextRef="#ctx0" brushRef="#br0" timeOffset="22281.312">18824 12939 1483,'0'0'283,"0"0"-184,0 0 21,0 0-33,0 0-29,0 0-58,134-14-24,-22 14 23,15 0-1,6 0 1,-11 0-1,-28 0-4,-20 0-3,-29 0-24,-18 0-84,-11 0-175,-11-8-87</inkml:trace>
  <inkml:trace contextRef="#ctx0" brushRef="#br0" timeOffset="22649.8623">19330 12782 827,'0'0'269,"0"0"14,0 0-32,0 0-112,0 0-63,0 0-12,0 0-5,82 5 2,-39 8-21,5 3-12,2 2-14,-6 5-13,-1 4-1,-9 6-8,-13 4 1,-11 2-28,-10 5-32,-19 0 21,-20 0-4,-11-7 24,2-3 11,5-9-17,10-10 25,11-7 1,11-3 6,6-5 39,5 0 92,0-19 24,5-9-38,13-10-27,7-10-16,4-9-48,1-5-6,1-15-20,-9-24-40,-7 15-177,-11 10-418</inkml:trace>
  <inkml:trace contextRef="#ctx0" brushRef="#br0" timeOffset="24375.0127">20745 13130 863,'0'0'91,"0"0"46,0 0-84,0 0 75,0 0 43,0 0-2,0 0 22,57-29-11,-15 0-82,10-14-33,3-10-17,9-20-18,2-25-17,-14 8 0,-12 9 5,-17 21-9,-19 28 102,-1 2 6,-3 7-29,0 9-34,0 9-20,0 5-34,-3 0-32,-12 25-86,-13 36-61,1 28 121,2-1 45,14-8-39,11-29-25,15-19 6,16 2-8,11 0-6,9-5-5,2-10 30,-1-14 42,-8-5 18,-5-14 41,-6-18 15,-3-12-20,-5-8-12,-7-5 30,-8 2 0,-7 8 16,-3 14-3,0 12 66,0 10-52,-3 11-81,-6 6-15,-15 35-102,-15 32 70,3 3 37,6-1 4,15-7-55,15-19-28,10 1 11,15-2 11,8-9-15,25-10-29,-9-12-116,-5-12-395</inkml:trace>
  <inkml:trace contextRef="#ctx0" brushRef="#br0" timeOffset="24573.4811">21832 13208 1287,'0'0'236,"0"0"-197,0 0-39,0 0-7,0 0 7,-50 101 7,6-58-7,6-8-35,2-9-284</inkml:trace>
  <inkml:trace contextRef="#ctx0" brushRef="#br0" timeOffset="25350.9237">22472 12736 1512,'0'0'307,"0"0"-98,0 0 72,0 0-100,0 0-97,0 0-55,0 0-12,20-36-5,-20 36-12,0 0-8,0 0-47,-6 0-52,-12 4-54,-28 18 25,-35 14 95,1 2 30,4-3 11,15-6 1,28-10-1,4 3-7,10 4 7,16 4-12,4 6 8,26 3 4,18 1 1,7-1 6,8-4-7,-1-6-6,-6-3 6,-6-6 14,-15-2-14,-16-4-11,-16-3-7,-7 4 17,-38 2-14,-32 11 15,-4-3 10,2-1-3,13-2 2,25-5-9,3 2 0,8 5 0,17 0 0,13 4-7,10 0 0,25 1 6,9 0-1,7-3 2,7-6 6,2-3-5,0-4 10,-4-4-11,-8-4-8,-12-5-153,-14-5-327,-14-7-772</inkml:trace>
  <inkml:trace contextRef="#ctx0" brushRef="#br0" timeOffset="25557.3596">22656 13757 1614,'0'0'243,"0"0"-187,0 0-37,0 0-16,0 72-2,-22-30 7,-16 11-8,-45 27-7,8-10-69,4-12-325</inkml:trace>
  <inkml:trace contextRef="#ctx0" brushRef="#br0" timeOffset="25941.7096">22926 13273 605,'0'0'231,"0"0"-231,0 0-93,0 0-123</inkml:trace>
  <inkml:trace contextRef="#ctx0" brushRef="#br0" timeOffset="27251.7219">23050 13234 1054,'0'0'528,"0"0"-404,0 0 13,0 0 67,0 0-107,0 0-57,0 0-29,73 20-10,15-6 1,40 1 11,17-1-11,-6-4 5,-35-8-7,-41-2 0,-31 0-41,-18 0-51,-11-7 18,-3-4 49,-16-3-57,-22-5-43,-12 2 36,-9 2 59,5 4 15,4 4 15,8 7 3,6 0 23,4 17-5,-4 12 5,-9 21-10,-16 26-4,-8 20 1,10-4 4,17-19 2,21-24-17,13-18 4,1 2-5,-1-2 6,1-3-6,3-8-1,1-11-28,1-7 2,2-2 26,0-19 33,16-15-15,19-24 35,5 0-21,10-8-10,6 1-13,-10 17 40,2 2-21,-9 15 38,-8 13-39,-6 13-12,-4 5-15,-3 15-17,-2 21-11,-7 22 14,-9 20 14,-1 23 8,-16 1-7,3-19 0,4-23-1,10-19-38,0-19-143,0-8-360</inkml:trace>
  <inkml:trace contextRef="#ctx0" brushRef="#br0" timeOffset="29593.3734">3422 12209 1035,'0'0'153,"0"0"79,0 0-78,0 0 21,0 0-6,0 0-22,0 0-46,-18 35-36,3-10-25,-11 11 19,-4 12 10,-5 2-41,-4 2-16,-5-1-2,-3 0-3,-9 0-6,-2 1 11,-21 7-11,-15 1-1,-14-6 2,-7-15-2,7-18 0,6-18 14,8-3-1,-6-21 0,-1-17 8,-2-17-9,-2-18 4,-2-16-16,-2-16 1,-9-13-1,-13-13 0,-5-12-12,-4-8 11,10-20 1,12-17 0,23-14 19,22-9 4,34-3-2,33-8 7,20-7 14,45-4-42,28 5-33,20 18 19,17 19-33,4 17 20,-4 19 9,-5 19 5,-10 22 13,-7 22 1,-2 12 13,-1 15 0,3 15-14,1 11-22,10 19 7,2 12 15,-4 8-10,-3 31-6,-11 20-1,-7 20-14,-13 14 3,-8 10 7,-11 9 3,-1 2-4,-2-4 21,-9-22-35,-3-20 15,-9-20-11,-2-8 11,2-2-20,0 3-11,1-2 21,-10-6 12,-7-6 6,-10-1-82,-8 3-208,-12-2-69,0-6-456</inkml:trace>
  <inkml:trace contextRef="#ctx0" brushRef="#br0" timeOffset="30209.2345">3428 9076 697,'0'0'798,"0"0"-616,0 0-121,0 0 13,0 0 3,0 0-47,0 0-30,13 20-13,-5-2 6,1 12 6,1 25 1,-2 31 0,-8 31 1,0 12-1,-5-7 9,-13-18 2,2-31-3,-2-18-8,-3-16 10,-3-5-10,-9-2 8,-7-2-8,-3-3-8,0-14-15,4-13 2,6-7-6,5-40 20,11-37 7,17-47 19,17-26 22,20-15-13,6 12-6,-7 24-12,-6 32-10,-11 32-1,-8 29-47,-9 11-34,0 8-157,-2 7-405</inkml:trace>
  <inkml:trace contextRef="#ctx0" brushRef="#br0" timeOffset="31127.3056">3363 11335 1460,'0'0'325,"0"0"-229,0 0-96,0 0-14,0 0 14,0 0-21,0 0-26,-13 61-2,-4-24-8,-2 5-35,-3 2-64,-2 1 35,-1 1 26,-2 1 20,0-2 55,1-5 11,0-7 9,4-6 1,-2-8-1,6-9 7,3-3-6,3-7 64,6 0 19,6-10-10,0-7-20,0-6 26,12 3 20,0-2 12,1 3 21,-2 4-62,2 4 5,-2 3-2,-1 4 13,1 4-31,5 0-17,5 7 29,2 9 3,9 9-6,2 9-32,7 7-20,0 7-13,1 1-7,-3 2-48,-3-1-3,2-4-49,-5-4-46,-7-5-26,-5-5 33,-12-8 70,-9-1 29,-6-2 47,-24-2 73,-6 3 73,-13-2-23,-5 4-1,-6 2-15,1 0-6,-1 3-36,8 3-32,6 2-18,7 4-15,11 14-104,8-8-195,14-15-484</inkml:trace>
  <inkml:trace contextRef="#ctx0" brushRef="#br0" timeOffset="32484.2151">4395 15405 1610,'0'0'310,"0"0"-165,0 0-110,0 0-11,0 0 2,135-65 7,1 21-14,28-5-7,8 1-11,-4 6 10,-8 6-9,-1 8-1,-11 10 8,-33 11-9,-24 7-32,-38 8-196,-26 3-344</inkml:trace>
  <inkml:trace contextRef="#ctx0" brushRef="#br0" timeOffset="32656.7528">5025 15422 1670,'0'0'388,"0"0"-228,135-11-117,54-31-23,69-19-13,61-18 2,24-18-9,-96 22-59,-46 4-273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10:06:22.3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15719 10607 230,'0'0'262,"0"0"-102,0 0-79,-2 91 14,12-69-37,7-4-6,7-4 39,4-4 70,11-5 10,8-5-35,10 0-37,4-5-32,2-10 16,0-2-26,-5-2-16,-4 1-3,-8 1-13,-7 3-6,-11 3-13,-7 3-6,-5-3-3,-4 3-177,-7-4-595</inkml:trace>
  <inkml:trace contextRef="#ctx0" brushRef="#br0" timeOffset="290.2129">16175 10519 1380,'0'0'346,"0"0"-264,0 0-38,0 0 34,0 0-67,0 0-11,0 0-1,-23 104 0,10-55 1,1 5 0,4-1 6,8-2-5,0-8 8,24-6 4,17-11-7,29-10 4,29-15 50,23-6-25,6-23-11,-11-17-24,-41 6-119,-29 2-383</inkml:trace>
  <inkml:trace contextRef="#ctx0" brushRef="#br0" timeOffset="3106.4559">8684 12816 705,'0'0'293,"0"0"-139,0 0-82,0 0 54,0 0 5,0 0-99,-10-44-32,10 44-19,0 3-10,0 11-3,0 8 7,0 6 24,0 11-2,4 8 3,-2 18 0,-2 26 1,0 21-2,0 14 1,-11 2 0,-4 4 2,-5 0-2,-3 7-1,-4-2 1,-1-4 1,-2-10 0,8-11 8,7-23-9,7-24 0,8-19 15,0-9-15,3 3 1,11 2 1,8 2-1,5-8 18,6-7 22,4-8 5,6-10-14,8-9-8,19-2 2,23-17 7,26-12 8,14-1-15,14 4-14,12 6-2,13 7-2,26-1 0,25 4-8,19 3 13,17 1-13,19 3 7,19 3-7,15 0 0,10 0 1,7 10 0,2 13-1,0 6 2,-6 4 4,-4 4-6,-12 0-1,-21-7 1,-31-7 35,-26-7-14,-39-12-4,-24-4 26,-22 0-10,-23-12 16,-29-2-23,-27 0 1,-24 4-26,-11 0 7,1-2 2,-2-3-5,0 4 2,-7-2-7,-5 1 6,-5 2-13,-2 0 14,-5 2 1,1-3-7,-2 0 23,1-5-12,-1-4 7,0-5 12,-1-5 2,2-7-14,0-3-4,-2-8-1,-1-3-12,3-17-2,5-19-6,6-25 6,4-14 0,1-6-5,-1 4 5,-5 9 1,-1 8 0,-2 5 12,-5 6-7,-4 2 3,-5 0-2,0 2-7,0 6-16,-14 0 15,-7 6-6,-4 0-8,-3 3-19,-2 14 13,9 16-1,-2 13 13,3 8 9,-7-1 11,0-1-11,-10-2-4,-1 5-2,-2 3 1,-3 3-3,-2 7 7,-3 5-5,-1 6-5,-19 5-4,-25 6-32,-29 14 5,-22 6 12,-18 3 13,-18-3 8,-19 2 8,-29 5-12,-25 2 12,-18 3 2,-19 1-3,-19-1 1,-19-1 0,-14-6 1,-13-2 0,-5-6 0,-5-9 0,2-7 1,13-7-1,16 0 0,22-7 9,20-4 1,19-3-9,22 2-1,27 1-5,23 0 5,28 2 6,23 1-6,21 1 0,37 5 0,31-1-6,28 2 6,18 0 1,5 1 0,8 0 0,2 0-1,0-2-4,0 2-23,2-1-21,7-1 7,1 0 25,0 2 16,1-3 22,-1 1-5,-5-1-2,-5 1-15,0-3-4,-11-3-59,-10 1-182,-2-5-278</inkml:trace>
  <inkml:trace contextRef="#ctx0" brushRef="#br0" timeOffset="4938.8296">8893 15369 462,'0'0'54,"0"0"-27,-3-73 29,-3 45 15,2 3 14,1 3 41,0 5-28,1 3 22,2-1-23,0 1-52,0 1 16,0-1 10,5 3-4,2 0 33,1 3-29,-1 4-30,-3 1-41,-2 3-10,2 0-6,1 7-14,3 13 11,2 7-2,-1 9 21,0 9 0,-4 6 1,3 20-1,-6 25 1,-2 36 0,-5 24-1,-17 17-1,-8 7-5,-3-7 1,-1-1 5,4-5 1,6-7 8,9-4 1,7-10-9,7-13 0,1-18 0,5-17 5,12-28-6,3-15 1,-2-18 0,1-9-1,1-3 13,-1-3-3,-3-5 2,-5-8-2,-8-6 11,-3-3 84,0 0 6,0 0 0,0 0-20,0 0-37,0 0-36,0 0-17,8 0-1,8 0-25,17 0 10,31-3 15,46-4-1,63 5 0,42-2 0,30 4 1,19 0 5,9 0-4,20 0 14,19 0-15,12-1-1,7-9 1,1 1 1,-1 5 12,-10 3 8,-12 1 8,-22 0-10,-25 0-2,-28 0-7,-23 0-3,-22 0 2,-16 0-16,-21 0 7,-23-2-12,-32-1 12,-28 1 0,-24-3 0,-10 1 1,3-1 5,-4-4 6,2-1-12,-10-1 0,-8-1 0,-7-2 9,-3 0 2,-6 0 15,-2 2 18,0-4-13,0 1-12,0-1 14,0-1-15,-2-1 2,1-3-8,1-6-10,0-4 10,3-8-12,13-22 0,6-26-1,11-31-1,6-15 2,-5-2 5,-4 11 1,-12 14-6,-6 8 1,-9 6 1,-3 6 5,0-3-7,-13-4 1,-3-4-1,-1 1-12,2 8-34,-3 10 10,7 4 2,-2 12-21,4 13 31,0 10-4,-3 1-3,-1-3-4,-5-3 16,0 0 8,-3 11 11,4 9-12,1 11 12,-3 8 0,-11 9-14,-27 3-19,-42 23 10,-34 18 7,-21 2 14,-1-2-7,4-11 1,2-11-10,-9-8-2,-23-5 10,-22-4 9,-19-2-11,-29-3 12,-17 0 1,-23 0 0,-14 0 7,-15-1-8,-3 1 0,-1 0 0,6 0 0,7 5-7,12 6 7,10 2 9,13 1-7,20-2-1,17 2-1,15-3 2,17 1-2,20-2 0,19 1 0,20-2-2,36-4 2,36-2 0,30-3-10,18 3 10,8-3 4,6 0 5,9 1-18,5-1 3,5 1-80,21-1-1,7 0 65,6 0 8,1 0 14,-4-8 25,-9-3-25,-6-3 14,-8-1-28,-13-13-8,-5 2-211,-17-2-406</inkml:trace>
  <inkml:trace contextRef="#ctx0" brushRef="#br0" timeOffset="20264.0399">13790 2469 393,'0'0'622,"0"0"-491,0 0-76,0 0 34,0 0 67,0 0-42,24 2-43,-15-2 8,2-4-31,14-2 12,12-2-35,30-2-14,34-2-5,29-2 0,6 0-4,-29 3 7,-38 2-8,-38 6 10,-19 0-11,-6 3-12,-4 0-29,-2 0-42,0 6-58,-18 13 75,-14 9 66,-11 11 26,-15 10-5,-6 11-20,-3 3 22,2 3-17,7-4-6,8-6 14,12-11-14,9-15-8,14-9 6,7-11-71,7-7 73,1-3 10,4-3 32,16-17 83,14-13-77,5-7-46,7-9 14,-4 4 0,-2 6-15,-10 11 6,-6 9-1,-13 12-6,-3 7-25,-1 2 0,3 19-6,6 9 30,0 9-28,5 9 29,1 5 11,4 0 1,8-2-5,2-7 8,24-1-15,-10-11-66,-11-19-312</inkml:trace>
  <inkml:trace contextRef="#ctx0" brushRef="#br0" timeOffset="21080.0471">14924 2868 1358,'0'0'256,"0"0"-198,0 0-41,0 0-17,0 0-28,0 0 0,-17 100 28,-4-20 0,2-4 11,4-4 8,5-10-12,5-15-7,4 0-14,1 0-21,0-13-34,0-11 14,0-12 29,0-11 26,4 0 28,5-21 123,6-13-96,3-11-17,4-9 70,7-8-94,5-4 2,0 5-16,-1 6 14,-6 14-11,-9 14-3,-4 14 0,-6 13-4,-2 0-63,2 25 42,0 12 12,-5 11 5,-3 9 2,0 1-32,-7-5-72,-6-10 22,0-14 14,5-12 45,2-8 11,4-6 18,1-3 28,-1 0 94,1 0-8,1 0 8,0 0-16,0 0-17,0 0-14,0 0-29,4 0-46,9 0-17,6 8 17,9 5 8,3 0-7,2 5-2,1-3-79,19-7-94,-7-3-157,-6-5-814</inkml:trace>
  <inkml:trace contextRef="#ctx0" brushRef="#br0" timeOffset="21268.1107">16089 3313 1247,'0'0'177,"0"0"-135,0 0-29,-14 93 0,-10-45 7,-41 32-7,2-13-13,2-13-165</inkml:trace>
  <inkml:trace contextRef="#ctx0" brushRef="#br0" timeOffset="22638.9504">16329 3304 370,'0'0'832,"0"0"-685,0 0-88,0 0 137,0 0-69,99-109-85,-69 60-14,6-16-4,5-21 55,8-25-57,-3-7-22,-8 17 0,-13 28 10,-12 35 10,-6 12 8,0 6 73,-4 1-9,-2 5-23,-1 6 9,0 5-61,0 3-17,0 0-22,0 8-57,-4 15-76,-16 21 117,-5 29 31,1 0-10,6-6-30,9-9 10,9-18-10,0-1-16,9-3-45,12-13 9,7-11 36,20-12 30,3-2 33,11-27 36,19-22 15,-19-2-3,3-10-6,-13-5-15,-24 20-11,-6 5 35,-11 16 73,-8 13-8,-3 8-60,0 6-56,-6 3-6,-16 22-22,-20 21 13,-15 28 15,3 1 0,12-5-5,19-10-17,18-18 3,5 5 4,0 5-1,20-9-32,10-4-6,13-9-25,28-16-32,-6-10-138,-7-4-512</inkml:trace>
  <inkml:trace contextRef="#ctx0" brushRef="#br0" timeOffset="23088.9953">17476 2888 383,'0'0'896,"0"0"-814,0 0-61,0 0-19,-7 96 29,0-52-17,-5 7 4,0 2-1,-2 0-7,0-1-2,3-7-1,0-8-7,6-9-17,2-11-68,1-6-16,2-11 30,0-4 71,7-23 19,10-13 18,15-22 30,11-20 0,2 9-11,-5 4-39,-4 15-16,-11 19 40,-1 4-6,-4 3 35,-6 15-35,-4 12-32,-2 1-3,0 18-52,-5 13 27,-3 9 10,0 3 6,-15 2 8,-13-2-75,-7-3 26,-4-8 8,-1-9-13,2-6-33,0-17-80,11 0-98,12 0-403</inkml:trace>
  <inkml:trace contextRef="#ctx0" brushRef="#br0" timeOffset="23230.1386">17462 3137 504,'0'0'103,"0"0"-102,0 0 157,82-20 18,-64 20-36,-2 6-30,-2 9-24,-2 3-18,0 2-41,-3 3-6,0-1-4,0 1-5,0 2-12,-2-6-61,3-8-258</inkml:trace>
  <inkml:trace contextRef="#ctx0" brushRef="#br0" timeOffset="23405.8498">18183 3210 713,'0'0'262,"0"0"-178,0 0 20,-5 72 20,-8-42-29,-13 5-45,-9 6 1,-28 10-32,-28 2 3,10-11-22,12-14-229</inkml:trace>
  <inkml:trace contextRef="#ctx0" brushRef="#br0" timeOffset="24178.0275">19242 2288 1345,'0'0'590,"0"0"-528,0 0-39,0 0 118,0 0-60,0 0-60,0 0-21,0 2 0,0-2-1,0 0-8,0 1-47,0 1-55,-11 2-67,-28 4 69,-32 4 95,-5 2 14,1-1 10,9 1 5,26-2-13,0 2 6,3 1-8,16-1-13,8 1 1,13 4-4,4 5 5,24 6-4,15 4 9,10 4 6,7 1 2,-1 0 46,-4-3-7,-10-2-25,-15 0-16,-15-3-4,-11 2 2,-4 1-12,-26 1 3,-34 8 5,-31 6 6,0-6 38,10-9-37,21-7 22,31-8-23,5-2-16,6 1-20,18-4-7,3 0 2,24-1 24,17-1 17,25-4 13,0-2 22,7-2-22,2-1-13,17-3-1,-11 0-61,-13-10-317</inkml:trace>
  <inkml:trace contextRef="#ctx0" brushRef="#br0" timeOffset="24718.7187">19482 2796 671,'0'0'916,"0"0"-719,0 0-146,0 0-23,0 0-28,0 0-18,0 0 6,-3 118 11,-15-49-5,-17 18 0,0-6 12,-2-10-12,2-11 0,8-17-39,0 2-50,4-3-55,9-15-8,7-12-87,4-15 24,3-5 155,0-25 66,12-14 40,16-21 119,19-19-32,4 4-53,2 11-16,-4 13-7,-7 19-41,-3 3 3,-5 5 26,-12 10 54,-11 12-4,-4 7-89,-4 2-28,-3 18-15,0 9 16,-3 6 20,-16 4-42,-8-2-27,-6-4 27,-1-7 22,-1-7 26,7-6-1,6-5-15,10-5-34,5-2 26,7 1 25,0-2 61,17 1 22,10 4-43,6 2 40,3 3-29,0 4-15,-2 3-29,1 4-7,4 10-1,-7-5 0,-7-8-279</inkml:trace>
  <inkml:trace contextRef="#ctx0" brushRef="#br0" timeOffset="25313.1573">20122 2151 886,'0'0'770,"0"0"-626,0 0-106,0 0 55,0 0 9,0 0-77,0 0-25,-6 9-21,6-3-25,0 5-41,0 6 34,0 11-112,0-3-67,0-8-319</inkml:trace>
  <inkml:trace contextRef="#ctx0" brushRef="#br0" timeOffset="25469.263">20426 2210 932,'0'0'553,"0"0"-495,0 0-45,0 0-13,0 0 0,-70 95 1,13-31-1,5-7-18,13-16-615</inkml:trace>
  <inkml:trace contextRef="#ctx0" brushRef="#br0" timeOffset="26189.6642">13481 2007 1614,'0'0'295,"0"0"-209,0 0-22,0 0 19,0 0 16,0 0-83,31-48-16,-31 48-71,-4 7-93,-12 15-12,-30 29 76,2-3-144,5-9-340</inkml:trace>
  <inkml:trace contextRef="#ctx0" brushRef="#br0" timeOffset="26344.2636">13451 2019 1746,'0'0'281,"0"0"-187,0 0-26,0 0-68,0 0-53,-112 113-213,55-68-916</inkml:trace>
  <inkml:trace contextRef="#ctx0" brushRef="#br0" timeOffset="29952.0256">16812 3491 373,'0'0'74,"0"0"-74,0 0-6,0 0-197</inkml:trace>
  <inkml:trace contextRef="#ctx0" brushRef="#br0" timeOffset="31963.4737">11173 10939 383,'0'0'271,"0"0"-191,0 0 149,0 0-31,0 0-27,0 0-1,7 0-30,-7 0-22,0 0-42,0 0-10,0 0-21,0 0-25,0 0-20,0 1-26,0 1-47,0-1-44,-4 3-122,1 1-2,-4 7-53,1-1 101,3 0-333</inkml:trace>
  <inkml:trace contextRef="#ctx0" brushRef="#br0" timeOffset="33278.5116">11173 10939 66,'19'94'214,"-6"-88"-83,0 2-19,0-5 18,0 0 13,0 0 3,2 0-55,0 2 7,4-2-47,2 3-39,0 4-11,5 0-1,0 2 2,4 1 0,2 0-1,0-1 5,1-1-5,0-1 6,2 0-7,4-2 0,2 0-8,5 0 8,2 0-1,2 0-5,0 0-1,1 0 7,-2 2 1,-4 0 6,-2 0-7,-5-1 1,0-2 17,-4 0 9,1-1 11,1-2-3,2 0-2,1 0 6,5 0-14,1-1 8,4 0-4,2 1-11,3-1-8,0-2-9,-1 2 7,-2 0-8,0-1 0,-1-1 6,-3 1-6,0-2-14,-3 0 13,2 0-11,-3 0 11,2-5-22,-2-2 17,3-4-10,-2-2 1,-2-1 15,-2-1 0,-3-4 16,-1-1 0,-1-2 8,0-2-10,-1 0 3,-1 0-5,-2-1-4,-4 3-8,-4 1 0,-1-3 1,-3 2 0,-2-4 69,-1-1-23,-2 1 10,0-4 17,-2-1-33,-1 0-9,2 0-20,-2 0-11,0 2 7,-2-1-7,-1 3 5,-2 0 4,-3 2-2,0-3 8,-3 1 1,0-2 4,-3 1-21,-7 0 0,-3-1 0,-1 3 0,-3 1-1,-2-1-6,-5 2-12,-3 2-10,-2-2-4,-4 4 14,0 0-2,-2 3 20,3 1 1,-3 2-13,-2 1 3,-2 0 0,-1 0-3,-5 1-25,-2-2 1,0 3 12,2-1 25,-1-1 0,1 0-1,1 1 1,-1 0-1,3 1-9,1 2 10,0-1-1,1 3 0,-6 2-13,1-2-14,-6 3-7,1-2 28,0-1 0,0 3-7,1-1 14,-1-2-1,-1 3-1,-2 0 1,0 2 1,-3-1 1,-1 3-1,-1 0 0,3 0-16,3 0 1,4 0 15,0 0 0,5 5 0,-3 2 0,2 1-1,-3-1 9,-1 2-8,0 4 0,-1-1 0,-2 5-8,-2 3 8,1 1 0,0 0-4,0 2 3,3-1 2,1 1-2,0 1 1,4 1 0,-1 1 0,3 1-1,0 2 1,3 2-1,3 2 0,3 2 0,6 0-6,5 5-3,5 1 9,2 1-8,9-1 3,6-3 5,0-1-17,20 0 9,14-4-17,14 3 26,23 2 16,20 1 29,-3-3-23,-8-6-22,-9-7 0,7 0-61,-11-5-71,-2-3-234</inkml:trace>
  <inkml:trace contextRef="#ctx0" brushRef="#br0" timeOffset="33708.3722">11435 10946 1292,'0'0'305,"0"0"-227,0 0-65,0 0 31,0 0-44,0 0 0,0 0-92,41 16 57,-22-6-114,3-1-379</inkml:trace>
  <inkml:trace contextRef="#ctx0" brushRef="#br0" timeOffset="33940.3099">12612 11293 1654,'0'0'272,"0"0"-231,0 0-30,0 0 13,0 0-24,0 0-62,0 0-115,-38-28-33,23 28 13,5 1-81,1 5-385</inkml:trace>
  <inkml:trace contextRef="#ctx0" brushRef="#br0" timeOffset="34131.7869">12443 11269 658,'0'0'293,"0"0"-201,0 0-47,0 0 22,0 0-63,0 0-4,0 0-165,-7 0-99</inkml:trace>
  <inkml:trace contextRef="#ctx0" brushRef="#br0" timeOffset="36828.8351">12264 10824 1452,'0'0'238,"0"0"-187,0 0-42,0 0 7,0 0 9,0 0-25,0 0-6,4 0 6,-4 0-40,0 5-44,0 2-2,-4 1 33,-2 3-79,-4 1-23,4-4-127,1-3-671</inkml:trace>
  <inkml:trace contextRef="#ctx0" brushRef="#br0" timeOffset="40755.2005">12469 10955 985,'0'0'231,"0"0"-155,0 0 53,0 0 55,0 0-105,0 0-69,0 0 15,0 0 6,4 0-18,9 0-7,2 0 2,6 0-8,3 0-13,4 5-93,-7-1-82,-3-1-144</inkml:trace>
  <inkml:trace contextRef="#ctx0" brushRef="#br0" timeOffset="40945.6919">12442 11071 952,'0'0'491,"0"0"-475,0 0-15,0 0-2,121 0-55,-66 0-213</inkml:trace>
  <inkml:trace contextRef="#ctx0" brushRef="#br0" timeOffset="45506.5815">12573 10955 1506,'0'0'244,"0"0"-186,0 0-33,0 0-3,0 0-22,0 0-40,4-5-119,-4 5-44,-7 14 17,-10 1 27,1-2-192</inkml:trace>
  <inkml:trace contextRef="#ctx0" brushRef="#br0" timeOffset="50974.9717">12916 11022 438,'0'0'91,"0"0"-55,0 0 66,0 0-4,0 0-30,0 0-4,0-4 4,0 4-18,0 0-18,0 0-10,0 0-11,0 0-8,0 0 4,0 0-14,0 0-33,0 0-56,0 0-52,0 0-92</inkml:trace>
  <inkml:trace contextRef="#ctx0" brushRef="#br0" timeOffset="52011.0958">13891 10967 373,'0'0'145,"0"0"-102,0 0-27,0 0-2,0 0-4,0 0-10,0 0 1,2 0 5,-2 0-4,0 0-1,0 0-1,1 0-149</inkml:trace>
  <inkml:trace contextRef="#ctx0" brushRef="#br0" timeOffset="56717.3401">11661 10762 580,'0'0'163,"0"0"-136,0 0-12,0 0-1,0 0 6,0 0-20,0 0-10,5 0 10,-5 0 0,0 0-10,0 0 8,0 0-60,-5 0-38,-3 2-48</inkml:trace>
  <inkml:trace contextRef="#ctx0" brushRef="#br0" timeOffset="57670.6573">11791 10780 228,'0'0'550,"0"0"-243,0 0-158,0 0-33,0 0 39,0 0-10,0 0-76,-6 0-25,6 0-3,0 0-41,0 0-34,0 2-198,2-1-282</inkml:trace>
  <inkml:trace contextRef="#ctx0" brushRef="#br0" timeOffset="58185.8063">12161 10925 932,'0'0'0,"0"0"-6,0 0-536</inkml:trace>
  <inkml:trace contextRef="#ctx0" brushRef="#br0" timeOffset="58393.2395">13744 11001 924,'0'0'0,"0"0"-10,0 0-15,-78-12 25,68 12-175</inkml:trace>
  <inkml:trace contextRef="#ctx0" brushRef="#br0" timeOffset="59915.8726">7546 14275 423,'0'0'618,"0"0"-466,0 0-81,0 0 51,0 0 43,0 0-58,0 0-49,-6 5-8,6-5 1,0 0-12,0 2-11,0-2-15,0 0-4,0 0 4,12 0-8,28-13-5,38-15-27,38-12 2,17-10-13,3 0 6,-17 5 12,-38 12 18,-26 11 2,-22 8 0,-20 5 10,-6 2 5,-2 0 2,-3 1 12,-2-1-29,0 2-26,-7 0-31,-3 5-60,-8 0-150,3 0-76,2 0-388</inkml:trace>
  <inkml:trace contextRef="#ctx0" brushRef="#br0" timeOffset="60344.447">8290 13799 896,'0'0'221,"0"0"6,0 0-19,0 0-33,0 0 32,0 0-65,0 0-84,-20-49-29,20 49-14,0 0-15,0 5-15,6 9-13,11 8 22,6 3 4,5 3 1,8-3-22,3-2 7,0-6-10,1-1-5,-2-3 9,-6-3-3,-11 2-8,-9 0 23,-9 3 9,-3 2-9,-8 7 9,-14 2 1,-5 7 1,-6 0 6,-3 3-7,2-2 1,1-5 0,5-3 5,4-8-6,11-6-17,4-7-5,4-3 22,2-2 0,3-7 83,0-17 1,0-25 26,17-26-63,10-29-23,7-14-24,-10 1-69,-11 33-115,-13 26-464</inkml:trace>
  <inkml:trace contextRef="#ctx0" brushRef="#br0" timeOffset="61090.45">9239 13912 684,'0'0'666,"0"0"-477,0 0-41,0 0 32,0 0-73,0 0-72,0 0-26,0 0-9,0 0 0,0 0-59,5 2-114,-3 6-323,2-4-340</inkml:trace>
  <inkml:trace contextRef="#ctx0" brushRef="#br0" timeOffset="61411.5948">9415 13964 1300,'0'0'350,"0"0"-77,0 0-32,0 0-56,0 0-89,0 0-60,0 0-24,0-14-11,0 14-1,0 0-114,0 0-31,0 0 26,0 0-22,0 0 65,0 0 19,0 0 39,0 0 18,0 0 2,0 0-2,0 0 0,0 0-1,0 0 1,0 0 1,0 0 6,0 0-7,-13 3-7,-2 4-294,-8-2-274</inkml:trace>
  <inkml:trace contextRef="#ctx0" brushRef="#br0" timeOffset="61640.6815">8320 15963 897,'0'0'0,"0"82"-131</inkml:trace>
  <inkml:trace contextRef="#ctx0" brushRef="#br0" timeOffset="62426.2007">8095 16833 629,'0'0'228,"0"0"-153,0 0-56,0 0-12,0 0 1,0 0-2,0 0-5,27 58-1,-17-44 1,-1-2 5,0 0-6,-1-2-7,-4-2-98,-1-1-42,-3 0-21,0-5 48,-7 2 89,-10-4 31,-4 0-13,-1 0 13,1 0 17,0 0 93,5 0-28,4-3-23,4 2 16,5-1 74,2 2-29,1 0-61,0 0-31,0 0-7,0 0-8,0 0-11,0 0-1,0 0 0,0-3 48,0 3 3,0 0-10,0 0-30,0 0-12,0 0 9,0 0-9,0 0-65,0 0-19,0 0-43,0 0-78,0 0-72</inkml:trace>
  <inkml:trace contextRef="#ctx0" brushRef="#br0" timeOffset="62875.0772">8010 16961 932,'0'0'276,"0"0"-58,0 0-29,0 0-51,0 0-81,0 0-34,0 0-17,-9 2-5,9-1 5,0-1-5,0 0-1,0 0 0,0 3 0,0-3-1,0 0-10,0 0 11,0 0-8,0 0 8,0 0 0,0 0 10,0 0-4,0 0-5,0 0-2,0 0-2,0 0 3,0 0 6,0 0-5,0 0 7,0 0-8,0 0 1,0 0 7,0 0-8,0 0 1,0 0 0,0 0 0,0 0-1,0 0 1,0 0 1,0 0-2,0 0 1,0 0-1,0 0 0,2 0-38,1 0-12,0 0-46,1 0-73,3 0-20,-2 0-8,-2 0-367</inkml:trace>
  <inkml:trace contextRef="#ctx0" brushRef="#br0" timeOffset="65046.3797">8701 16794 345,'0'0'102,"0"0"-32,-90 38-20,51-26-7,0 5-2,-1-3 38,-3 5-33,-4 0 22,0 4 61,-7 5-67,2 5-39,4-2-23,2 3-52,6-2-19,2-1 47,3-4 18,1 1 4,2-1 2,1 1 9,1-2-8,2 0 9,7-6-10,1-3 15,8-5 5,2-3 32,6-5-6,2-3 57,1 1 0,1-2-6,0 1-19,0-1-21,0 0 7,0 0-2,3 0 23,33-9-15,45-27-23,59-24-22,37-19-5,23-8-13,-2 6-7,-23 16 1,-15 12-1,-25 11 13,-42 12-6,-37 13-5,-31 8-2,-17 5 7,-8 2-6,0-3-1,-32 3-25,-35 2-82,-6 0 0,-1 7-28,5 2-10,18-3-6,1-2 14,2-4 37,12 0 59,11-4 24,9-9 17,11-6 13,5-2 47,0-4-34,0-1 3,4 1 0,-3 1 35,-1 4-9,0 5 42,0 4 73,-4 4-26,-1 5 18,3 0-57,0 2-70,2 0-29,0 0-6,0 2-18,0 10 7,0 5 10,0 6 1,2 1-1,11-1 1,11-2 1,11-4 8,11-4-9,6-5 1,6-4 9,-4-1-4,-7-2 1,-11 2-7,-12 2 0,-10 1-1,-7 2-13,-7 9 6,0 5 7,0 10 0,-15 11-1,-4 6 1,-3 8-8,-3 1 2,3-1 6,3-3 0,2-7-6,6-6-26,1-9-29,3-5 16,4-7 27,-5-3 11,1-4 7,0-4 0,-1-1 1,-1-2 0,2 0 7,2-4 22,2 1 41,-1-3 40,-1 0 29,-5 0-39,-2-8-11,-3-1-18,0-7-15,-1-4-7,-1-5 6,1-4-19,2-7-27,0-3-3,2-6-6,1 1-28,-1 3 11,1 7 6,1 4 2,2 9-18,0 4-53,2 4-75,-3-3-64,-1 4-94,2 0-308</inkml:trace>
  <inkml:trace contextRef="#ctx0" brushRef="#br0" timeOffset="66125.2219">9527 16908 599,'0'0'276,"0"0"-72,0 0-83,0 0-57,0 0-26,0 0 2,0 0 43,30 1-10,4-1 14,13-6-11,9 0-33,2-2-16,-3 2-20,-8 1-7,-12 2-134,-12 3-66,-19 0-331</inkml:trace>
  <inkml:trace contextRef="#ctx0" brushRef="#br0" timeOffset="66343.5489">9512 17137 980,'0'0'362,"0"0"-150,0 0-55,0 0-50,0 0-65,99-53-29,-59 34-7,-2-1-5,-5 4-1,-1-1-82,-11 4-180,-7 4-235</inkml:trace>
  <inkml:trace contextRef="#ctx0" brushRef="#br0" timeOffset="67731.8788">9021 16145 202,'0'0'729,"0"0"-466,0 0-44,0 0-104,0 0-53,0 0-30,0 0-14,0-12-18,0 12-11,0 0-8,2 0-5,1 1 5,4 10 17,2 1 2,5 5 3,-1 4-3,2 4 0,-3 4 0,3 5-1,-5 7-1,-2 4 2,-4 7-2,-2 4 2,-2 15 0,0-4-1,-11 3 1,-2 0 1,-2-9 6,3 4 3,0-2 0,3-9-9,5-7 5,4-3-3,0-10-2,3-3-1,13-4 0,2-4 0,12-6 0,9-4 0,20-6 1,28-7 11,31 0-5,13-12 9,6-5-15,-1-4-1,-5 1 0,-1 1 19,-12 0-18,-29 9 5,-29-1 25,-30 5 12,-17 6-8,-5-2-14,-3 1-12,-3 1 30,-2 0 23,0-4 17,0 1 20,0 2-7,-3-1-47,-1 0 38,2 1-18,1-2-39,-2 0-17,1 0-2,1-1 0,-2-1-6,1-2 5,-1-4 2,2-1-8,-2-6 5,1-5-5,-1-5 0,-1-9 0,1-5 1,-2-10 6,-4-11 3,-3-20-8,-4 4-1,-1 7 0,0 9-1,0 14 0,-1-2-1,-1-7 1,0 5-2,2 2 1,2 3 1,3 2-1,2 2-10,1 5-7,5 6-7,-1 9 2,3 4 3,1 8-9,-1 5 13,1 2 3,-1 3-2,1 2-1,-1 0-23,1 0-30,-2-2 23,-1 2 26,-1 0-1,-1 0-31,-2 0 27,-2 0-3,-6 7 10,-6 7 3,-7 6 7,-8 3-1,-12 1 8,-26 6 0,-37 4 1,-52 0 6,-29 2 0,-11-8 1,8-7 2,38-5 6,29-6-5,35-1 9,33-3-1,22 0-9,11-2-8,4 0-1,6-2 1,6 2-1,10-3-1,2 1-22,0-1-29,10 4 4,0-1 35,2-1 13,-2 2 0,-5-2 0,2 0-32,-5-2-27,1 3-90,-2 1-64,1 1 46,-2 1-57,0-2-67</inkml:trace>
  <inkml:trace contextRef="#ctx0" brushRef="#br0" timeOffset="70609.3796">13391 15920 322,'0'0'75,"0"0"-36,0 0 120,-87-7-14,64 5-49,1-1-18,5-1 3,0 1-19,3-2 7,-1 0-12,3-2-17,-2 0-5,-4-1 0,-6 0-19,-9-3 2,-12 1-9,-22 1-9,-35 1 6,-33 1-6,-11 4-10,5 3 10,19 0 1,20 10 0,3 7 11,5 5-1,4 7-10,17 0 6,15 0-7,10-5 0,10 5 1,-4 5 10,-3 5-2,0 4-9,7-1 0,8-3-1,10 2-6,2-1 7,8-1 0,2 0 0,7 2 0,1-1-5,0 2-7,15 4-5,6 1-4,4 3 21,5-1 4,3-1 2,4 0-12,2-2 1,4 0 5,2-5 10,2 1-10,4-5-6,6 0 4,16-1-5,21-1-29,30-8 30,18-6 6,10-13 0,2-8 6,-7-3 17,4-16-23,1-6-6,3-11 6,3-7 25,-1-9-17,-3-8 1,-3-6-2,-15-9-7,-26-1 17,-29-6-7,-27-3 2,-20-5-12,-18-4 0,-16-4 58,-6-7-32,-28-9 16,-20-4 5,-14 0 34,-25 10-12,-20 9-55,-24 14-14,-21 11-96,-10 12-135,35 19-51,26 10-319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10:07:48.3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22237 10747 415,'0'0'164,"0"0"-66,0 0 39,0 0 15,0 0-15,0 0-60,-5 4-26,5-4-5,0 0 163,0 0-59,0 0-22,0 0-12,-1 0-2,1 0-10,-2 0 5,0 0-1,2 0-22,0 0-22,0 0-20,13 0-44,44 0-23,81 18 12,95 20 11,55 13 11,16 9-11,-38-11-52,-99-19-107,-61-22-227</inkml:trace>
  <inkml:trace contextRef="#ctx0" brushRef="#br0" timeOffset="4121.4764">5346 13948 848,'0'0'111,"0"0"-50,0 0-51,0 0-10,0 0-29,0 0 7,0 0 21,0 0-1,-3 0 2,-3 0-1,-3 7-8,-8 9 3,0 5 6,-10 10 0,-7 10 5,-5 8-4,-15 20 0,-10 18 3,-13 19-3,-2 6-1,4 2 36,6-7-19,10 1-5,-1 2 11,6 1 3,8-5-1,9-4 1,7 0 7,8-4-3,8-1-5,5-2-13,6-5-4,3 2-8,2 0 1,14 2 1,5-18-1,4-16-1,-1-14 14,4-8-12,10 6 6,8 2 0,14 5 15,19-1-9,22 4-2,30 0 2,14-4-1,6-4-11,7-8 12,-5-6-6,10-3-8,13-1 0,9-1 0,18 0 0,10-3-1,17 3-17,12-1 17,10 1 1,18-1 0,10 1 1,11 2-1,10-7 3,2 2-3,6-3 0,-1 2 0,4-1 7,-1 2-7,3-7 0,-1-1 1,-1-3 6,-2-1-6,-3-2 0,-3-2 20,-8 1 21,-9 0-2,-10 1-20,-7 1 5,-7-5 10,-3 2-18,-1-2-8,0-3-3,-4-1-6,3-2 0,-4 0 1,1-9-1,-2-6 2,-3-2 7,-7-4-6,-3-2-2,0-3-2,-7-3 2,-5-1 8,-9-1-7,-11-2 11,-7-4 9,-7-4-3,-6-1-11,-5-5 26,-5 0-2,-4-5 2,-4 2 1,-1-1 7,-9 1-5,-5 2-17,-11-1-5,-7-1-14,-10-1 0,-5-2 0,-5-3 0,-7-2-1,-4-8 18,-7-9-18,-8-9 1,-5-8 9,-10-2-2,-6-1 3,-16 2-10,-9-1-1,-20 1-2,-16-2-8,-9 1 0,-14 2-3,-14 0 1,-9 4 3,-5 0 9,0 17 2,1 13-2,0 16-9,-20 0-20,-36-9-8,-49-6-10,-30-5-23,-12 12 19,-10 7-1,4 1-33,-13 2-18,-7-3 18,3 1 24,7 2 17,5 6 43,5 5 1,-5 3-3,-6 6 3,-7 4 0,-10 1-7,-12 0 7,-8 0 8,-6 3-8,-6-1 0,-3 0 0,-2 4 3,5 3 3,3 4 4,3 2 24,4 0-9,-6 10-15,-4 4 3,-8-2-12,-5 1 17,-4-4-18,-7 0-3,-3-1 3,-9-1 13,-8-2-12,-9 0 0,-4-1 1,-5-4 5,-2 0 7,-1 0-14,5-10 1,6-4 4,10 0-4,13-3 0,9-2 22,8 1 9,9 2-3,11 2 3,3 3 1,5 2 4,4 2-37,1 2 7,8 0-6,2-2 3,4 0 2,8-1-12,8-3 6,8-6-1,14-5-12,10-3 4,13-3 9,8 0-5,9 1 5,10 1 0,14 2-1,14 2-5,23 5 6,23 2 6,16 4-5,7 3 18,-2 1-6,-4 0-7,-2 3 1,7 4-6,4 0-1,6 0 0,9 0 0,5 3 0,5 0 0,5-3-7,3 3 6,0-3 1,0 0 4,0 2-4,0-2-11,0 2 3,0-2-3,0 0-47,0 0 12,0 0 22,0 0 15,0 0 9,0 0 8,0 0-8,0 0 1,0 0-1,0 0 2,0 0-2,0 2 0,-3 17-47,-9-2-233,-4-4-51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10:07:59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9614 5327 550,'0'0'241,"0"0"-79,0 0-5,0 0 14,0 0 2,0 0-47,1 2-53,-1-2-41,2 0-10,-2 2-22,0-2-1,1 1 1,1 1-35,5 6-176,0 0-62,1 0-110</inkml:trace>
  <inkml:trace contextRef="#ctx0" brushRef="#br0" timeOffset="1351.9113">6616 6336 307,'0'0'162,"0"0"-162,0 0 10,0 0-10,0 0 65,0 0-54,0 0 51,41-40 26,-39 35 51,-2 1-47,0 0-35,0 1-21,0 1 17,0 2 21,0 0-41,0 0-33,-2 0-3,-9 0-47,1 2-43,-12 10-63,-17 13 38,3-1-83,3-4-206</inkml:trace>
  <inkml:trace contextRef="#ctx0" brushRef="#br0" timeOffset="1562.3486">6351 6417 3,'0'0'332,"0"0"-32,0 0-27,0 0-55,0 0-72,0 0-15,0 0 7,-28 0-26,28 0-28,0 0-15,0 0-21,0 0-24,0 0-23,15 0 11,15-1-12,25-9-3,30-2 3,-2-1-45,-5 4-63,0 9-85,-35 0-100,-9 0-368</inkml:trace>
  <inkml:trace contextRef="#ctx0" brushRef="#br0" timeOffset="1713.943">6405 6607 1088,'0'0'195,"0"0"-146,0 0-36,0 0 141,0 0-36,120-10-82,15-9-36,-8 2-49,-11-2-451</inkml:trace>
  <inkml:trace contextRef="#ctx0" brushRef="#br0" timeOffset="2703.2778">6907 6543 567,'0'0'189,"0"0"-111,0 0-41,0 0 44,0 0-14,0 0-33,0 0-21,0 0-5,5 0 12,10 0-20,2 0-84,-3 0-293</inkml:trace>
  <inkml:trace contextRef="#ctx0" brushRef="#br0" timeOffset="3958.9358">15106 7166 1264,'0'0'248,"0"0"-157,0 0-63,0 0-13,0 0 47,0 0 0,0 0-27,0 0-22,0 0 13,0 0-13,0 0-11,0 0-2,3 5-28,27 6-168,-1 0-104,4-1-438</inkml:trace>
  <inkml:trace contextRef="#ctx0" brushRef="#br0" timeOffset="4091.5938">15496 7299 137,'0'0'1623,"0"0"-1351,0 0-207,0 0-9,0 0 145,0 0-86,0 0-110,5 0-5,-5-4-357</inkml:trace>
  <inkml:trace contextRef="#ctx0" brushRef="#br0" timeOffset="4704.5224">11554 10800 215,'0'0'136,"0"0"-136,82 44-199</inkml:trace>
  <inkml:trace contextRef="#ctx0" brushRef="#br0" timeOffset="10513.1999">17054 11637 230,'0'0'225,"0"0"-119,-105-44 42,54 24-91,-4 4-5,-6 2 32,-23 1 39,-41 4-55,-46 5-28,-26-2 2,-15 6-13,-3 0 18,4 0-10,-22 12-11,-19 5-18,-10 0 0,-6-1 0,-8 1-6,-12 1 4,-11 0-4,-10 2 2,-5 2-3,1-1 22,3 0 9,11-1-4,6-2-9,5-1-6,5 1 16,1-1 4,3 2-11,6 2-13,4 5 20,8 2-2,5 3-26,8 3-1,5-3 1,12-4-1,8-5 1,10-5 0,7-1-1,8-3 6,9-2-6,10-3 0,13 0-7,8-5 7,13-3-1,7 0-6,6-3-12,1-8 18,3-3 1,-2-1-1,11-6 1,21 4-2,23 0-5,0-3 7,17 4 12,0 2 17,-5 0-3,16 5-7,-3 4 18,-2-1-17,4 6-11,5 0-8,0 2-1,11 7-1,4-1 1,12-1 1,7-4-1,6-1-1,3-2-11,0 0-38,0 3 7,0 2 3,7 3 21,8 5 5,9 2 14,6 6-7,2 6 7,3 7-2,-4 8-4,-5 20 6,-10 33-1,-16 49 1,-3 32 1,-24 24-1,-4 15-9,4-3 9,2 14 9,4 9 26,13-8 6,8-14-9,8-17-12,26-17-11,3 0 9,5-12-18,2-13 0,0-15-1,4-21 2,0-15 10,1-22-11,-6-23-1,-1-21-6,1-15 2,24-5-4,33-14-37,38-10 20,27-34 26,17-21 13,12-9-13,10 2 18,26-1-10,15 9-8,23 7 6,33 7 13,27 2 42,35 0-49,24 0-2,21 8-2,14 3 9,14 12-17,6 9 0,0 10 15,-8 3-15,-12 18 0,-13 9 0,-12 11 10,-5 2 25,-9 0 3,-11-2 0,-13-2-23,-21-3-6,-19-4 14,-24-2 8,-25-5-7,-27-8-15,-25-8-3,-20-6-6,-25-5-20,-22-15-37,-22-11 6,-33 3 36,-30 0 15,-19 1 10,-8 0-1,1-7 22,5-5 4,-3-9 14,-8 4-4,-9-2 18,-5 3-12,-7-1-21,-5 1-2,-5 0-7,-3-3-2,0-3 2,0 1-14,0-8 2,0-13-8,0-25 0,15-42 0,3-39 35,1-29 21,-1-22 8,-9-10-29,-9-12 5,0-12-6,-11 4-17,-17 14-7,-12 27 7,-14 40-12,-19 25-6,-21 29-12,-30 23-28,-28 24-88,-28 37-35,-25 30-71,-5 7-21,49 15-149,34-5-373</inkml:trace>
  <inkml:trace contextRef="#ctx0" brushRef="#br0" timeOffset="11025.58">9224 16201 396,'0'0'38,"0"0"-1,0 0 102,0 0-70,-92 0-7,78-2 6,8 2-29,5 0-39,1 14-30,13 3-81,5-4-142</inkml:trace>
  <inkml:trace contextRef="#ctx0" brushRef="#br0" timeOffset="12120.5546">9380 16175 715,'0'0'227,"0"0"-65,89-107-30,-59 58-61,-6-1-16,-9 1 19,-5 6-13,-4 7 11,-6 11-29,0 11 75,0 14-118,-6 6-9,-18 43-52,-16 45 53,-15 45 7,-5 30 1,2 11-2,7-1-16,7-6 17,9 6 1,7-6 1,5-8 17,4-7-3,2-5-13,4 2 6,3 2-1,1-7-6,3-15-1,6-19 0,0-35 3,0-24-3,4-23-9,7-12 8,0-6 1,-2-2-11,1-8 11,-2-6 24,-1 0 121,6-14-37,3-11-70,5-1-23,-1-3 1,0 5-8,0 3-7,0 6 0,10 4-1,19 2-10,38 6 4,41 3-1,29 0 7,23 7 8,10 2-8,3-3 0,24-6 11,13 0-10,16 0-2,12 0 2,5 0-1,2 0 2,-6 0 9,-15 0-11,-19 3-1,-22 3 1,-18 1 0,-21 3 2,-21 1-2,-33-5-2,-32 0 2,-30-6 0,-20 0 8,-4 0-8,-8 0 10,1-5-1,-5-9-8,0-8-1,-1-10-1,0-6-15,-2-9 9,-2-16 7,-2-13 28,-2 0-5,0 7 2,0-3 17,4 0-15,7-18-27,-1-13 0,5 10 6,0 2-5,3 2-1,1-11 0,3-13 1,2-6 8,-1-5-9,2 8-2,-2 3-11,0 9-18,-7 4-15,-11 7 24,-8 20-3,0 17 8,-9 15 17,-12 7 1,-10-3 1,-14-1-2,-23-1-5,-35 16 4,-39 20 0,-16 3 0,-5 26 0,8 1-10,16-3 2,-4-2-18,-1-5 5,-8-7 16,-8-5-14,-11-5 13,-13 0 1,-13-1 6,-12-12 0,-13-1 1,-18 0 5,-20-1-4,-17 4-2,-10 1 21,6-2 11,15 5 4,8 4-2,7 3-17,2 11-6,4 10-9,19-2 6,30-5-8,32-6-1,48-6-10,37-2 10,33 0-56,20 0-13,7-3-40,7-7-237,-1-13-760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10:09:07.5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18827 4071 504,'0'0'652,"0"0"-487,0 0-126,0 0-32,0 0-7,0 0-1,0 0 1,-3 7 8,3-7-8,6 0 78,8 0 41,11-8-28,28-24 12,40-36-2,44-49-29,27-26-35,3-14-20,-13 4 2,-32 19-11,-23 12 13,-31 28-12,-27 28-2,-22 28 48,-15 16 85,-1 3-4,-1 3-24,-2 8-17,0 8-95,-3 4-57,-28 37-130,-24 37 78,-11 34 81,5 6 20,20-17-12,27-31-44,14-30 29,0-10 7,17 2 27,10-2-62,12-3-22,25-20 31,43-16 54,50-51 34,7-17-18,-27 0-16,-49 20 0,-59 32 40,-23 15 110,-4 5 3,-2 3-69,0 2-84,-1 11-4,-26 39-48,-22 43 31,-2 43 20,16 16 1,33-2-2,41-24-76,50-45-19,-8-29-203,4-31-807</inkml:trace>
  <inkml:trace contextRef="#ctx0" brushRef="#br0" timeOffset="1616.4821">5582 4483 681,'0'0'526,"0"0"-400,0 0-74,0 0-1,0 0 100,0 0-11,60-33-45,-60 33-17,0 0-25,-3 0 24,-16 0-45,-33 0-32,-49 17-20,-50 12 0,-20 4 18,2 5 1,32-9-10,46-9 11,32-8-1,30-5 1,21-4 1,7 1-1,1 3 0,12 7-38,37 14-3,39 10 41,40 2 6,10 1 4,-22-10-8,-39-12 9,-45-2 0,-14 2-11,-8 7-6,-10 8-15,-21 18 1,-53 15 12,-44 13 8,-16 0 5,18-19-5,36-22 1,43-21 7,19-5-8,12-1-7,6 0-14,48 5-37,73-3 58,80-7 10,48-7 18,23 0-14,-29-9 5,-85 1-19,-49 3-207</inkml:trace>
  <inkml:trace contextRef="#ctx0" brushRef="#br0" timeOffset="2962.2503">10939 4936 1064,'0'0'187,"0"0"-133,0 0 44,0 0 132,0 0-39,0 0-91,-23 0-34,23 0 11,0 0-2,0-2-14,17-2-7,27-9-24,47-10-29,47-10 14,16-4-4,-9 4 6,-39 8-17,-48 13-14,-25 4 12,-16 4-7,-8 1 2,-2 3 7,-3 0-35,-4 0 4,0 0-42,-14 16-18,-25 22 67,-30 32 24,-3 3 1,3-3 8,7-5 0,25-20-8,1 2-1,4-2 0,10-12-19,12-10-47,4-7 33,4-8 3,2-8 19,0 0 11,6-5 19,19-19 67,10-11-44,11-7-22,0-2-9,-10 10 97,-12 12-56,-9 13-52,-2 9-8,7 2-32,17 19 3,25 19 36,34 20 1,47 15 5,-18-11-5,-2-24-322</inkml:trace>
  <inkml:trace contextRef="#ctx0" brushRef="#br0" timeOffset="5259.8896">8528 8035 1724,'0'0'548,"0"0"-474,0 0-64,0 0 2,0 0 7,0 0 5,0-15-24,0 15-34,1 0-71,2 0-37,-3 12-75,0 7-173,0-2 50</inkml:trace>
  <inkml:trace contextRef="#ctx0" brushRef="#br0" timeOffset="5586.0175">13302 7779 1713,'0'0'228,"0"0"-172,0 0-45,0 0 51,0 0 81,0 0-65,0 0-63,10 2-15,-10-1-9,0 2-120,0 4-84,-10 8-96,-8-3-28,-2-4-447</inkml:trace>
  <inkml:trace contextRef="#ctx0" brushRef="#br0" timeOffset="7113.8086">12905 9578 1136,'0'0'290,"0"0"-290,0 0-83,0 0-24,0 0 84,0 0 21,0 0-14,-5-7-152,5 17 109,-8-3-28,-1 2-108,0-6-479</inkml:trace>
  <inkml:trace contextRef="#ctx0" brushRef="#br0" timeOffset="8438.7937">8729 10626 811,'0'0'121,"0"0"25,0 0-104,0 0-20,0 0-9,0 0-3,0 0-10,-12 0-15,12 0 15,0 0 9,0 0 0,0 0-9,0 0 9,4 0-9,4 0-93,1 2-539</inkml:trace>
  <inkml:trace contextRef="#ctx0" brushRef="#br0" timeOffset="8696.1351">11411 10464 821,'0'0'214,"0"0"-117,0 0-61,0 0-23,0 0-13,0 0-56,0 0-194,-28 23-75</inkml:trace>
  <inkml:trace contextRef="#ctx0" brushRef="#br0" timeOffset="10136.5018">5528 11405 1347,'0'0'549,"0"0"-427,0 0-61,0 0 17,0 0-29,0 0-49,0 0-16,0-8-33,0 8 23,0 0 11,0 0-11,0 0-10,1 0-29,12-1-82,6-6-232,2-4-506</inkml:trace>
  <inkml:trace contextRef="#ctx0" brushRef="#br0" timeOffset="11491.1287">6896 10779 1532,'0'0'476,"0"0"-350,0 0 27,0 0-24,0 0-2,0 0-56,0 0-52,-6-21-19,21 20-37,13 0-45,32 1 42,32 6-20,29 32-15,9 20 8,-9 22 11,-23 11 25,-26 1 12,-23-15 18,-18-18-15,-17-20 7,-10-16 3,-2-1 5,-2-5 1,-2-3 0,-17-7 31,-12-5 15,-5-2-18,-3 0 0,6-9 5,6-8-7,11-3-9,16-11-8,3-8-9,40-25-29,42-32-53,37-32 14,17-10 22,-9 7 15,-42 35 31,-43 35 59,-30 24 47,-14 9-1,-1-1-3,-6-3-5,-19-2-32,-14 3-35,-25 2-30,-3 9-15,-6 11-41,1 8-16,21 1-48,8 10-72,31 14-103,12-6-317,8-7-176</inkml:trace>
  <inkml:trace contextRef="#ctx0" brushRef="#br0" timeOffset="11811.2585">9256 10196 1706,'0'0'244,"0"0"-167,0 0 3,-91-10-15,41 46-46,-21 50-19,-18 53-10,-2 26 10,20 13-6,25-13 5,25-32 1,21-17 0,12-31-2,18-27 2,4-25-20,24-12-10,36-14-7,43-10 23,17-30 12,-14-28-17,-47 7-161,-42 3-462</inkml:trace>
  <inkml:trace contextRef="#ctx0" brushRef="#br0" timeOffset="12147.3596">9226 10417 1751,'0'0'349,"0"0"-184,0 0-38,0 0-35,0 0-37,159-24-33,-41 20-8,-6 1-8,-22 3-6,-34 0 0,-23 12 0,1 7-5,-4 6-7,-6 9-61,-24 18-16,-22 24-1,-47 19 39,-3-6 34,4-19 17,28-23 0,23-19 2,7 0-2,10 0-1,0 1-5,28-7-14,18-9 19,10-9-24,12-4-5,27-24-18,-17-6-157,-13-1-291</inkml:trace>
  <inkml:trace contextRef="#ctx0" brushRef="#br0" timeOffset="12330.9199">9324 10690 1425,'0'0'233,"0"0"-165,111 8-17,-10-7 6,21 3-26,-10 1-5,-11 7-26,-39-2-26,-33-3-513</inkml:trace>
  <inkml:trace contextRef="#ctx0" brushRef="#br0" timeOffset="12742.6772">10461 10842 1862,'0'0'567,"0"0"-478,0 0-89,0 0-6,0 0-22,0 0 6,34 76 14,-32-26-101,-2 9 17,-3-1 33,-11-6-25,-1-9 13,6-14 10,4-12-1,3-11 29,2-6 33,0 0 21,10-17 96,14-11-59,14-11-46,10-2-10,2-1-2,-4 9 0,-7 10 1,-11 11 24,-7 7-18,-2 5-7,-1 0-7,-1 14-5,1 9 2,-2 7 2,1 8 8,-2 4 6,4 1-5,2-2-1,13-11-40,-4-14-189,-4-16-571</inkml:trace>
  <inkml:trace contextRef="#ctx0" brushRef="#br0" timeOffset="13306.8955">11164 10599 658,'0'0'1352,"0"0"-1111,0 0-143,0 0 23,0 0-50,0 0-71,17 72-17,-2 4 16,0 27 1,-3 8 6,-3-16-6,0-29-35,-2-28-35,1-9-61,1-1 0,1-6-11,-1-1 29,-3-15 22,-1-6 43,0-6 48,0-24 19,1-10 0,0-14-10,2-6 8,2-2 17,8 1-24,6 5 5,7 12-8,10 10 12,4 12-19,4 11-7,-4 10 0,-5 1-4,-15 18-3,-14 11 6,-11 7 0,-22 7-10,-21 4-5,-14-4-46,-4-4 9,1-11 28,8-11 7,6-9-30,13-8-90,14 0 55,10-3 68,9-9 21,22-1-12,17 1-5,10 2 18,2 6 0,-3 4 45,-1 0 16,-2 10 37,-2 5 14,1 2-14,-3 2-40,-4-1-42,10-4-16,-10-6-23,-10-8-316</inkml:trace>
  <inkml:trace contextRef="#ctx0" brushRef="#br0" timeOffset="13477.4502">11990 10565 1739,'0'0'195,"0"0"-163,47 127 60,-17-33 53,-11 40-49,-19 19-55,-46 20-13,-65-2-28,6-48-50,-7-30-461</inkml:trace>
  <inkml:trace contextRef="#ctx0" brushRef="#br0" timeOffset="14795.0421">5689 12807 702,'0'0'162,"0"0"-90,0 0-72,0 0-202,0 0 134</inkml:trace>
  <inkml:trace contextRef="#ctx0" brushRef="#br0" timeOffset="15507.1239">7015 11652 874,'0'0'106,"0"0"-106,0 0-169,0 0 134,-98-2 35,78 2 41,4 0-8,5 0-16,1 0-11,3 2 6,-1 8-12,2 0-71,3-1-177</inkml:trace>
  <inkml:trace contextRef="#ctx0" brushRef="#br0" timeOffset="16510.4472">6937 11679 876,'0'0'325,"0"0"-118,0 0-22,0 0 29,0 0-37,0 0-76,0 0-67,0 0-22,0 0-6,0 0-6,0 0-10,0 3-58,0 0-29,4 1 14,5 3 61,1-1 6,2 0 1,6 0-2,-1-2 15,9 0 1,4-3-17,10-1 8,26 0-5,38-8 14,54-18-5,38-6 6,26-7-1,32 1 7,11 5-8,31 3 10,34 3 2,22 6 2,24 8 24,2 7-26,-8 6 2,-27 0 1,-29 0-5,-33 4-13,-38-4 12,-36 0-7,-56-12 1,-53-5 5,-42 0-6,-33-2 0,-11-9-10,-7-8-2,-5-7-3,-3-4 14,-14 1 1,0 3 0,3 7 16,2 2 2,6 7-2,3 1 8,2 0-23,-1-3 0,2-1 8,0-6 1,0-2 31,0-4-13,0-5 5,-3-7-10,-4-18-23,-9-22 0,-9-24-6,-3-5 6,-4 8-25,2 14-3,5 26 14,3 16 13,6 17 1,5 10 27,2 1-17,-2 4 23,3 1 9,2 9-7,3 11-9,2 3-24,-2 2-1,-8 1-2,-11 0-38,-30 7 17,-44 11 7,-56 3 14,-43 3-12,-35-1 8,-29-1 4,-27 3-20,-34 4 20,-23 6 1,-12 5-19,2 5 18,3 5-7,10 6 8,14 6 0,21 6-6,32 0 15,42 0-3,45-4-6,57-15 2,48-15 5,37-12-7,23-10 0,8-1 0,4 0-7,9 0-55,0-3-21,19-2 18,9-3 36,2-3 29,1 0 13,-5 0-12,-9 0 12,-7 0 6,-6-2-7,-4 2 5,0 0-17,0 0-1,0 0 1,0 0 0,0 0-19,-1 25-177,-8 1-77,-6 0-323</inkml:trace>
  <inkml:trace contextRef="#ctx0" brushRef="#br0" timeOffset="17826.6262">22267 12603 679,'0'0'335,"0"0"-163,0 0-52,0 0 85,0 0-70,0 0-71,-6-19 9,4 16 16,2 3-39,0 0-32,0 0-18,0 0-40,0 0-91,-6 0-95,-21 0 33,0 5 54,1-4-180</inkml:trace>
  <inkml:trace contextRef="#ctx0" brushRef="#br0" timeOffset="20625.5196">13225 14723 918,'0'0'607,"0"0"-403,0 0-61,0 0-7,0 0-60,0 0-49,0 0-18,6-4 8,11-11 79,27-27 82,36-42-150,35-43-28,10-24-90,-8-4-64,-29 11-61,-37 40-22,-22 34 14,-15 29 103,-13 26 120,-1 6 122,0 6-21,0 3-101,-15 10-5,-14 33-34,-15 28 30,-8 23 9,4 8-1,14-15 2,21-19-1,13-27 0,0-3 0,6-4 2,13 1 12,6-6-12,11-15 5,7-12 43,23-9 8,25-36-1,27-26-5,1-14-3,-25 7-38,-34 18-10,-38 24 7,-17 13 11,-5 1 120,0 5-27,0 1 0,-3 11-9,-13 3-64,-9 17-39,-24 32-13,-18 33-7,0 22 19,13 7 1,27-21-1,26-27 1,2-27-16,25-13-69,27 1 13,43-6-6,44-18 16,-12 0-77,-17-26-343</inkml:trace>
  <inkml:trace contextRef="#ctx0" brushRef="#br0" timeOffset="21632.4918">17672 13972 522,'0'0'359,"0"0"-159,0 0-63,0 0-70,45-76-29,-43 63-38,1 1-29,-2 7-10,-1 2 39,0 3 1,0 0-1,0 0-42,2 3 8,-1 6 34,1 2-11,2 3 11,-2-3-1,-1-3-53,1-3 24,-2-3 21,0-2 9,0 0 0,-2 0-47,-8 0-31,1 0-58,0 0-92,2-1 25,2-5 203,4 1 170,-1 2-103,2 0-67,0 1-12,0 1-399</inkml:trace>
  <inkml:trace contextRef="#ctx0" brushRef="#br0" timeOffset="22126.1718">17928 13931 909,'0'0'292,"0"0"-83,0 0 33,0 0 16,0 0-131,0 0-51,-81-36-48,24 26-10,-29 10-18,-2 0 0,6 10 5,7 9-5,20 0-1,-2 3-1,2 0-14,15 2 9,15-2-40,15 2 14,10 2-34,11 4-18,23-1 25,17-1 15,10-1 45,5-5 11,-3-5 0,-8-2 12,-14-1 12,-11-1-10,-12 1-18,-13 1-7,-5 4-8,-17 10 8,-31 17 0,-36 18 26,-33 14 15,13-7-20,22-17-2,37-21-18,33-12 7,3 4-7,4 2 0,5 6-1,8 2-1,22-1 1,28-1 3,35-9 26,41-11 2,12-11 28,-22-2-21,-36-9-19,-47 1 1,-27-17-20,-9 1-181,-5-4-387</inkml:trace>
  <inkml:trace contextRef="#ctx0" brushRef="#br0" timeOffset="23448.8905">4960 14200 1222,'0'0'372,"0"0"-175,0 0-114,0 0-35,0 0-47,0 0-1,0 0-6,0 0-6,4 4 2,17 6-9,27 2 18,43-4-37,46-8 24,11-9 14,-20-11 1,-43 7 10,-48 6-11,-20 5-14,-8 1 1,-9-2-6,0 1 19,-20 2 46,-16 0-30,-11 0-14,-10 6-1,-7 13 0,-6 14 0,0 9-1,-6 23 0,1 20 1,12-5 0,16-6 0,17-12-1,16-17-6,3 4 6,3-6 0,5-8 1,3-14-1,0-8 0,0-10-64,8-3 58,15-30 6,21-35 94,14-30-59,3 1-20,-12 15-14,-22 29 16,-10 25-15,-3 4 67,0 7 10,2 6-29,6 8-50,7 5-6,7 22-15,10 12 15,3 12 5,2 10-5,-2 3-10,2-3 16,-5-1 0,2-9 0,-5-11 0,8-17-96,-14-10-175,-13-13-695</inkml:trace>
  <inkml:trace contextRef="#ctx0" brushRef="#br0" timeOffset="25821.0213">5071 15810 68,'0'0'309,"0"0"-200,0 0-38,0 0-31,0 0-24,0 0-10,0 0 19,49-38 12,-39 36 19,-4 2-48,-6 0-8,0 7-52,0 2-188</inkml:trace>
  <inkml:trace contextRef="#ctx0" brushRef="#br0" timeOffset="26852.5269">19492 15629 593,'0'0'155,"0"0"-33,0 0 20,0 0 16,0 0-57,0 0-23,0 0-10,0 0-11,0 0 26,0 0-38,0 0-28,0 0-17,0 0-61,0 1-45,12-1-17,6 0-106,5 0-40</inkml:trace>
  <inkml:trace contextRef="#ctx0" brushRef="#br0" timeOffset="27287.6256">23181 15749 108,'0'0'192,"0"0"-95,0 0-29,0 0-60,0 0-8,0 0-8,0 0 8,-34 34 10,10-34-10,6 0-52,0 0-95</inkml:trace>
  <inkml:trace contextRef="#ctx0" brushRef="#br0" timeOffset="27607.767">23100 15794 129,'0'0'487,"0"0"-415,0 0-56,0 0-16,0 0-37,0 0 31,0 0 6,11-1 40,-5 1-14,-3 0-11,1 0-5,1 0-10,-1 0 0,-1 0-112</inkml:trace>
  <inkml:trace contextRef="#ctx0" brushRef="#br0" timeOffset="30822.4035">22292 14444 127,'0'0'101,"0"0"26,0 0-14,0 0-28,-2-85-13,2 63 19,0-2-36,0-2 31,0 2-25,0-1 14,0 1-7,0 0 7,0 2-2,0 3-15,5 0 18,-3 6 33,0 0 21,0 5 34,-2 2-28,0 5-45,0-1-56,0 2-26,0 0-9,0 0-25,0 0 9,0 6-8,-4 14 4,-5 10 14,-3 14 5,-6 21 1,-6 21-1,-5 20 1,4 8 0,3-4 1,5-12 0,8-23-1,2-17 0,3-18-1,2-10 1,2-5 13,0-4-12,0-4-1,0-9 1,0-8 11,2 0 18,9-18 49,7-16-1,12-15-72,6-8 9,6-4-15,-4 4-17,-2 12-4,-7 11 9,-10 14-1,-7 12 7,-1 8-17,0 0-14,1 18-5,0 11 20,-3 10 11,-6 9 1,-3 7 10,0 3 0,-4 0 0,-7-5 0,-1-7 1,2-12-1,0-6-1,4-8-1,-1-8-31,3-5-11,1-3-5,3-2-6,0-2 45,0 0 10,0 0 10,10-2 6,11-13-16,9-4-13,7-6-11,5 0 19,0 2 3,-9 8-22,-8 3 24,-8 8 4,-3 4-4,-3 0-23,2 6 22,-2 7-5,-1 2 6,-1 1 0,-6-3-10,-3 0 10,0-1-2,0-3 2,-10 1-62,-7-2-159,2-7-135</inkml:trace>
  <inkml:trace contextRef="#ctx0" brushRef="#br0" timeOffset="31004.9269">23217 14185 716,'0'0'0,"0"0"-130,-82-1-76</inkml:trace>
  <inkml:trace contextRef="#ctx0" brushRef="#br0" timeOffset="31905.7858">21524 14263 803,'0'0'234,"0"0"-98,0 0-7,0 0 16,37-86-65,-37 71 11,-6 0-76,-6 5 4,-1-2-18,-3 2 0,3 3 0,0 0 0,1 2-1,1 5-1,0 0 1,0 0-1,-2 0-15,-3 11-3,-1 4-3,1 3 10,-2 2-1,6 3 2,5 3-78,7-1-5,4 3 10,24 1 29,17 1-50,10-1 94,3-3 11,-7-2 22,-17-4-22,-20-3-39,-14-2 33,-39 5 6,-55 10 74,-52 9 65,-25 7-1,1 3-38,21-6-53,46-10-17,29-6-23,25-9 12,16-4-18,3 2 6,8 4 0,0 2-7,14 3-8,8 5 7,0 5-4,27 4 5,33 4-10,47 3 10,51-6 89,29-3-32,-1-11-23,-40-10 5,-61-7-18,-39-4-20,-31-5 11,-11 2 5,-2-2-9,-2 0 59,-15 0-37,-21 0-30,-17 0-65,-29 2-73,12 10-92,16-4-129</inkml:trace>
  <inkml:trace contextRef="#ctx0" brushRef="#br0" timeOffset="32739.672">23608 13982 947,'0'0'194,"0"0"14,-16-76 19,-7 45-103,-13 5-73,-10 4-51,-6 10 8,-5 10-8,-5 2-20,4 17 20,3 11-18,8 5 10,11 3-3,9 2 11,15 3-23,9 0 13,3 1 10,11-1-1,15-1-25,9-1 7,9 0 9,6-4 8,3 0 2,-2-3 7,-8 0 3,-12-3-10,-14 2-48,-17 3 48,-4 4 4,-24 3-3,-13 5-1,-9 0 12,-5-5-4,2-6-7,4-8-1,10-7 1,11-7 15,9-1-14,8 0-1,9 0-1,2 5-1,19 5-66,19 6-7,15 2 26,7 1 38,-2 4 2,-7-3 0,-12 2 8,-17 0-10,-12 4 9,-10 5-8,-7 7 3,-25 16 6,-15 21 8,-6 14-7,11-6 1,12-17 6,20-23-8,10-12-8,0 3 8,22 7 11,27 4 5,35-10 28,42-33-44,-12-13-29,-10-15-461</inkml:trace>
  <inkml:trace contextRef="#ctx0" brushRef="#br0" timeOffset="33345.6422">24352 14008 423,'0'0'46,"0"0"67,0 0 27,0 0 20,92 22-58,-60-9-3,0 3 15,1 4-114,-3 6 2,-6 6-4,-7 2-13,-10 7 9,-7 2 4,0 9 4,-17 3 4,-5 0-6,0 1 10,4 0-3,4 2-6,12 0 1,2-1-2,10-1 9,12-3 8,10-6-8,5-9-8,-3-12 0,-3-9 12,-7-11-3,-9-1 62,-7-5 54,-5 0-50,-3 0-50,0 0-8,0 5-18,-11 11-51,-8 10 4,-15 26 30,-11 33 7,-7 32 10,5 18 0,16-3 11,16-13-10,12-18 14,2-9-15,-1-19-1,-2-15 1,-1-17 1,-2-7-1,-7-2 0,-13-2 0,-61-12-27,5-11-93,-4-7-145</inkml:trace>
  <inkml:trace contextRef="#ctx0" brushRef="#br0" timeOffset="34592.1475">23855 14439 42,'0'0'338,"0"0"-256,0 0-68,0 0 1,0 0 32,0 0 2,0 0 80,0-48-52,0 48-76,5 0 8,-1-2 3,-4 2-11,3 0 30,-3 0 15,0 0 10,0 0 11,0-1 2,1-1-7,2 0-1,-1 1-7,-1 0-9,-1-1-8,0 2-37,0 0-14,-1 0 14,-10 0 0,-8 0 0,-8 0 0,-6 8 0,-2 1 5,0 2-5,4 1-1,2 2 0,6 0 0,1-1 0,2 1 0,1-2 1,1 1 0,4-4 1,3 2-1,3-5 1,4 2-1,2-3 1,2-3-1,0 0 0,0-2 0,0 0 1,0 0-1,0 2-15,3-1 3,2 1 12,-4 0 13,0-2 16,-1 1-8,0-1-13,0 0 0,0 0-8,0 0-6,0 0 6,0 0 1,0 2 0,0-2 1,0 0-2,0 0-3,0 0 2,0 0-12,0 0-6,0 2-107,0 1-3,0 1 38,2-4-103</inkml:trace>
  <inkml:trace contextRef="#ctx0" brushRef="#br0" timeOffset="35891.525">23949 14352 542,'0'0'219,"0"0"-4,0 0-4,0 0-99,0 0-38,0 0-18,0 0-31,-3-15-16,3 15-8,-4 0-1,-7 0 1,-8 0 0,-12 0-1,-13 0-1,-12 1 1,-9 8 0,-4 2 0,0 3-1,3 0-1,9 3 2,12 0-7,11 2 5,10 1 1,13 0-12,9 3 5,2 1 1,15 0 1,13-1-10,5-3-7,3-1 23,-2-6 26,-2-4-11,-7-1 4,-1-3 2,-11-1 13,-1 2-25,-6-1-9,-4 3-34,-2 1 34,0 7 8,-7 7-7,-13 10-1,-10 10 1,-3 6 3,-7 5-4,-3-1 0,2-3 1,7-8 7,4-4-7,8-3 9,8-2-8,9 2 0,5 2-2,14 1 0,22-1 0,25 4 50,27-3-19,-1-7-8,-11-9-1,-13-11-5,-28-5 20,-9-6 52,-5 1-48,-15-1-18,-6 0-21,0 0 4,-8 0-12,-14 0-7,-6 0-136,-17 6-46,6 1-75,11 0-440</inkml:trace>
  <inkml:trace contextRef="#ctx0" brushRef="#br0" timeOffset="36446.5158">23670 14900 212,'0'0'133,"0"0"-70,0 0 20,0 0 88,0 0 33,0 0-23,0 0-73,-7 5-43,7-5-23,0 0-16,0 0-1,0 0 7,7 0 43,28 7 23,47 6 27,47 7 19,34 2-65,17 4-58,-8-4-21,-23-3 0,-33-6 10,-42-9-10,-37-1 0,-27-3 5,-5 0 33,-2 0 13,-3-7 12,0-3-4,-2-2 1,-5-5-32,-2 3-28,-1 3 11,5 3-11,2 5-11,3 3-20,0 0-96,0 0-24,0 5-71,0 12-70,0-2 110,0-4-180</inkml:trace>
  <inkml:trace contextRef="#ctx0" brushRef="#br0" timeOffset="36689.6205">24000 15378 380,'0'0'68,"0"0"-28,0 0-1,0 0 121,0 0 99,0 0-10,0 0-83,44 1-86,-6-1-67,7 0-13,5 0-16,2 0-4,23 0-37,-12 4-73,-4 2-185</inkml:trace>
  <inkml:trace contextRef="#ctx0" brushRef="#br0" timeOffset="36881.7044">24021 15437 1075,'0'0'314,"0"0"-314,0 0-29,0 0 29,0 0-15,122 0-18,-77 0-216</inkml:trace>
  <inkml:trace contextRef="#ctx0" brushRef="#br0" timeOffset="37086.3166">23727 15492 1573,'0'0'209,"0"0"-209,0 0-188,94 8-80,-36-7-121</inkml:trace>
  <inkml:trace contextRef="#ctx0" brushRef="#br0" timeOffset="37244.1941">24224 15387 639,'0'0'0,"0"0"-249</inkml:trace>
  <inkml:trace contextRef="#ctx0" brushRef="#br0" timeOffset="37407.4506">24469 15487 958,'0'0'181,"0"0"-129,0 0-35,0 0-17,0 0-307</inkml:trace>
  <inkml:trace contextRef="#ctx0" brushRef="#br0" timeOffset="37574.0161">24198 15680 1028,'0'0'204,"0"0"-204</inkml:trace>
  <inkml:trace contextRef="#ctx0" brushRef="#br0" timeOffset="41522.9639">20238 15487 524,'0'0'151,"0"0"-54,0 0 1,0 0-28,0 0-33,0 0-22,0 0-8,-78-22-6,78 22 9,0 0-10,11 0 2,8 2-1,8 6 1,16-2 67,25 5 8,29 1-15,34 4-23,11 4-30,5-1 26,-4 1-34,-1-3 23,11 2-15,12-1-9,8 3-10,7-1 10,2 4-2,2 0-9,4 5 10,-3 0-18,-2 2-21,-2 2-48,-9-2-21,-7-5 19,-10-4 53,-9-8-2,-12-7-23,-9-7 39,-16 0 0,-25-13 23,-18-1 17,-21 0 5,-6-3 37,2-4-32,6-6-7,1-6 77,0-2 7,-2 0-56,3-2-20,-1-3-2,0 2 17,0-3-43,-3 2-10,-1-3-104,-4-2-27,-5-5 39,-7-4 80,-7-1 22,-4 0 4,-4 2 20,-1 1 35,2 1-33,2-1 27,0-6 44,-1-3-23,-2-2 25,-5-2 44,-5 0-16,-3 3-24,0 1-27,-12 1-60,-3 1 5,-2 2-21,-2 3 8,0 4-8,1 1 1,-3 2-1,0 3 0,1 2 1,-3 0-2,-6-1-1,-7-2-7,-9-4-11,-9-5-2,-9 0-18,-7-3-9,-15 0-11,-20 4-8,-21 5 31,-14 6-11,-6 12 34,1 12-2,7 8 16,-3 6-2,3 3-5,4 0 6,7 10 1,2 4 0,1 3 0,-6 3 1,-8 2 0,-8 0 1,-11 2-2,-6 0 0,-5 2 0,-4-2 12,-5-2-12,-2-3 0,-3-2 0,0-2-1,5-1 1,7 3 6,13 3-6,16 1 1,11 4 3,12-1-4,12 3 0,18-1-2,22-5 3,17-1-2,5 0 1,-21 13 0,-25 14 0,1 3 0,10-4 0,16-2 4,18-5-4,0 6-14,2 9 8,10 6 5,9 13 0,17 19 0,7 24-7,34 5 8,25-8-1,18-9-29,19-16 30,16-1-26,18 2 26,17-1 26,18-6-7,13-12-2,11-9 43,3-7-8,-1-7-27,1-8 7,0-7-2,-1-5 4,-10-8-11,-23-10-23,-40-9-26,-42 0 26,-34-2 16,-22-8 4,-5-2 27,-3 0 13,-1-2-31,-8-1-14,-3 0-15,0 3-1,0 1-7,-6 5-6,-3 1-68,-5 4-147,-2 1 65,-3 0 18,-4 12 4,5 2-56,5-3-88</inkml:trace>
  <inkml:trace contextRef="#ctx0" brushRef="#br0" timeOffset="41752.3854">21683 15862 933,'0'0'271,"0"0"-103,0 0-30,0 0-36,0 0-40,0 0-38,0 0-13,-11-29-11,11 29-9,0 0-51,0 0-50,0 0-17,0 0 4,0 0-23,0 0-215,0 0-409</inkml:trace>
  <inkml:trace contextRef="#ctx0" brushRef="#br0" timeOffset="41941.2775">21683 15862 778,'-7'-51'224,"4"47"-64,0 1-45,2-1-30,1 3-41,0-1-28,0 2-16,0 0-2,0 0-38,0 0-88,0 0-106,0 0-6,-5 5 140,-1 1 2,0-1-199</inkml:trace>
  <inkml:trace contextRef="#ctx0" brushRef="#br0" timeOffset="49409.0132">1761 17321 522,'0'0'586,"0"0"-501,0 0-62,0 0-15,0 0-8,0 0 0,26 28 0,-20-20 0,-3-2 7,-1-3-6,-2 0 6,0 2-7,-2-5-1,-13 3 1,-7 0 29,-10 0 32,-8-2 40,-11-1-12,-9 0-22,-3-1-15,-6-12 34,-1-5-45,-1-6-16,-4-7-13,-13-15 23,-14-22-34,-17-28 22,3-21-15,1-12-6,16-13-4,10-5-3,4-8-7,12-9 12,2-4-11,11 0 11,6 0 0,6-2 17,8 0-15,10-10-2,8-12-1,8-6-37,14-5 3,0-2 16,17 3 12,4-7 5,4-6-18,-7-2 4,-2-7 0,-7 5 14,-4-8 2,-5 3 0,0 5-7,0 11 7,-8 26 11,3 11 33,4 9 1,1 9 17,15 9-33,15 6-29,10 9-1,16 8 0,13 4-32,14 9 17,15 7-30,4 4 18,5 8 12,-10 6-73,-5 5-4,-7 9 13,-10 12-19,-20 10 55,-13 11-8,-6 6 6,4-4 36,0-2 9,6 2-8,-5 4 3,-4 7 6,-3 3-30,-2 4-24,-8 4 4,2 1-17,-8 6 48,-3 3-25,3 2-65,-9 0-29,0 7-90</inkml:trace>
  <inkml:trace contextRef="#ctx0" brushRef="#br0" timeOffset="49922.6267">1392 9907 157,'0'0'155,"0"0"99,-106-26-145,60 9-12,1-5-20,2-2 6,4-1 20,3-2 37,3-1-85,5 0 48,4 3-30,2 1-46,5 4-19,3 3-8,-1 3 0,10 4-28,2 0 18,3 7-77,17 3-29,17 0 25,27 1 45,29 15 44,26 6-12,9 5-73,-4 5-28,-11 2-14,-32 0 102,-21 2 25,-23-4 2,-16 2-11,-6 6 11,-8 6 0,-4 5 19,-16-3 25,-20 1 60,-13 4 67,-9 1-8,-5 7-99,2 1-38,1 0-13,8-4-13,6-8 0,8-11 9,10-12 2,10-10-5,8-10 1,2-7-7,1-4 140,1-22-40,1-12 53,2-23-95,3-28-27,0-16-31,-16-11-44,-2 27-174,-18 20-543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10:10:15.7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2906 5125 894,'0'0'251,"0"0"-88,0 0 41,0 0-13,0 0-74,0 0-65,0-50-40,0 50-11,0 0 12,0 0-13,0 0-16,0 0 4,0 0 4,0 0-3,0 0 10,0 0-6,0 0 5,0 0-14,0 0-107,12 4-153,0 1-24,1-5-240</inkml:trace>
  <inkml:trace contextRef="#ctx0" brushRef="#br0" timeOffset="563.0577">6064 6106 738,'0'0'383,"0"0"-181,0 0-137,0 0-29,0 0 104,0 0-12,0 0-60,-2 3-38,2-2-4,0-1-10,0 0-15,0 0 18,-1 0-19,-19-3-88,1-9-214,-9-7-418</inkml:trace>
  <inkml:trace contextRef="#ctx0" brushRef="#br0" timeOffset="1119.5803">3002 4428 143,'0'0'196,"0"0"-124,0 0 35,0 0 19,0 0 53,0 0-39,0 0-42,-2 8-5,2-7 31,0-1-22,0 0 8,0 2-11,0-2-29,0 0-13,0 0-44,0 0-12,0 0 15,0 0-16,0 0-4,0 0-44,0 0-60,0 2-69,0 0-35,-3-2-274</inkml:trace>
  <inkml:trace contextRef="#ctx0" brushRef="#br0" timeOffset="1730.9424">5662 5937 537,'0'0'75,"0"0"-51,0 0-9,0 0 92,0 0-3,0 0-42,0 0-20,30 26 31,-30-26 11,0 0-10,0 1 19,0-1-22,0 0 11,0 2-16,0-2-30,0 0-18,0 0-17,0 0-2,-7 2-131,-10 0-251,-2-2-391</inkml:trace>
  <inkml:trace contextRef="#ctx0" brushRef="#br0" timeOffset="2278.9909">2801 4421 365,'0'0'559,"0"0"-455,0 0-74,0 0 15,0 0 29,0 0-24,0 0-34,0 7 0,0-7 34,0 0-7,0 0 12,0 0-8,0 0-18,0 0-5,0 0-23,0 0 0,0 0 0,0 0 17,0 0-17,0 0-2,0 0-9,0 1-88,0 2-58,0-1-199</inkml:trace>
  <inkml:trace contextRef="#ctx0" brushRef="#br0" timeOffset="2948.1999">5807 6442 965,'0'0'590,"0"0"-463,0 0-101,0 0 62,0 0 60,0 0-95,0 0-46,0 3-7,0-3-47,-18 2-94,0 0-175,-7-2-419</inkml:trace>
  <inkml:trace contextRef="#ctx0" brushRef="#br0" timeOffset="3434.9174">2505 4361 823,'0'0'273,"0"0"-202,0 0-57,0 0-7,0 0 5,0 0-12,0 0 2,0 5 14,0-5-2,0 0 6,1 0-20,-1 0 0,0 0 0,2 1 0,5 7-1,2 1-64,-3-1-194</inkml:trace>
  <inkml:trace contextRef="#ctx0" brushRef="#br0" timeOffset="3951.5364">5740 6386 1023,'0'0'246,"0"0"-174,0 0-40,0 0 84,0 0-49,0 0-67,0 0-142,-33 0-152,18 0-794</inkml:trace>
  <inkml:trace contextRef="#ctx0" brushRef="#br0" timeOffset="4746.9554">6660 6278 730,'0'0'230,"0"0"-55,0 0-75,0 0 49,0 0-34,0 0-66,0 0-21,0-12 7,0 12-6,0 0 7,0 0-5,0 0 5,0 0 8,0 0-6,0 0-12,0 0-11,0 0-14,0 0-1,0 0-6,0 0-1,0 0-9,0 0-6,0 0-3,0 0 3,3 3 22,3 3 13,0 2-13,6 1 1,-3 3 5,7 4 1,1 0 1,1 1 0,-3 2-6,0-2-2,-2-2-47,3-2-11,-5-5-27,5-1-33,-2-6-14,14-1 2,-6-11-74,-4-3-121</inkml:trace>
  <inkml:trace contextRef="#ctx0" brushRef="#br0" timeOffset="4897.5446">6935 6304 715,'0'0'331,"0"0"-73,0 0-42,0 0-52,0 0-75,0 0-56,0 0-22,-30 5-11,6 12-2,-6 7-5,-9 7-15,-16 5-146,12-8-124,10-9-331</inkml:trace>
  <inkml:trace contextRef="#ctx0" brushRef="#br0" timeOffset="5467.2747">6924 6203 530,'0'0'498,"0"0"-367,0 0 42,0 0 8,0 0-50,0 0-77,0 0 9,-3-29 4,2 26-17,-2 1-19,3-1-12,-5-2 4,0-2-14,-3-1-9,-7 0-17,-3 1-21,-4 1-12,-5 5-1,0 1 13,2 0 10,-2 8 13,4 11-1,-2 6 3,1 6-3,3 6 2,5 7 5,3 4-1,8 2 9,5 1-12,0 0 7,18-5 6,7-6-48,8-7-81,6-8 14,4-12 4,5-12 98,1-1 13,-1-27 118,-1-24-12,-11-25-93,-24-24-13,-12-9-27,-32 17 14,-39 12-22,-24 22 20,11 21-38,-4 2-202</inkml:trace>
  <inkml:trace contextRef="#ctx0" brushRef="#br0" timeOffset="6548.4512">2542 3589 133,'0'0'183,"0"0"-108,0 0-33,0 0-35,0 0 100,0 0 114,49 0-110,-43 0-40,-3-1 105,0 0 38,-3-1-55,0 2-40,0 0-8,0 0-2,0 0-43,0 0-20,0 0-45,2 0-1,6 0-12,6 10 1,14 7 3,11 6 8,8 5-1,9 5 0,3 1-59,1-2 5,-3-3-40,-3-9-96,-8-14-24,-13-3-109,-18-3-73</inkml:trace>
  <inkml:trace contextRef="#ctx0" brushRef="#br0" timeOffset="6727.4545">2973 3638 707,'0'0'285,"0"0"-102,0 0-100,0 0-5,0 0 21,0 0-60,0 0-39,-54-29-6,44 41-17,-2 9 7,-4 4 4,-1 7-33,-1 1 11,6 2-3,1 3-3,-3 16-28,3-10-94,0-10-160</inkml:trace>
  <inkml:trace contextRef="#ctx0" brushRef="#br0" timeOffset="7161.7202">3043 3491 998,'0'0'304,"0"0"-172,0 0 60,0 0-33,-25-81-57,14 63-74,-5 3-28,-3 2 0,-6 9-15,-6 4-27,-7 2-33,-4 20 21,-3 11 13,3 13 34,-1 16-15,1 18 6,14 20 9,13 6-8,15-17 2,3-22-83,18-25 9,1-9 7,13-1 37,9-3 14,13-5 1,7-13 14,5-11 14,-3-14 42,2-34 27,-16-35 20,-19-35-19,-23-15-47,-20 6-23,-29 29-80,-41 32 10,11 27-53,-1 15-145</inkml:trace>
  <inkml:trace contextRef="#ctx0" brushRef="#br0" timeOffset="8206.8805">2988 3834 159,'0'0'11,"0"0"-6,0 0-5,0 0-5</inkml:trace>
  <inkml:trace contextRef="#ctx0" brushRef="#br0" timeOffset="10024.0367">6897 6414 605,'0'0'529,"0"0"-352,0 0-49,0 0 48,0 0-15,0 0-52,0 0-71,-1 2-32,1-2 14,0 0-7,0 0-13,-2 0-6,-11 6-90,1-3-190,-4 0-338</inkml:trace>
  <inkml:trace contextRef="#ctx0" brushRef="#br0" timeOffset="10220.035">6751 6474 1243,'0'0'330,"0"0"-234,0 0-71,0 0 5,0 0-30,0 0-227,0 0-442</inkml:trace>
  <inkml:trace contextRef="#ctx0" brushRef="#br0" timeOffset="10399.5434">6751 6474 1388,'-22'10'268,"23"-10"-227,-1 2-41,0-2 0,0 0-246,0 0-1101</inkml:trace>
  <inkml:trace contextRef="#ctx0" brushRef="#br0" timeOffset="10575.1051">6723 6522 1220,'0'0'391,"0"0"-282,0 0-109,0 0 0,0 0-67,0 0-328</inkml:trace>
  <inkml:trace contextRef="#ctx0" brushRef="#br0" timeOffset="10746.6139">6723 6522 801,'-22'-7'596,"20"7"-490,2 0-70,0 0 134,0 0-8,0 0-93,0 0-50,0 0-4,0 0-15,0 0-13,0 5-126,0-2-186,0-1-263</inkml:trace>
  <inkml:trace contextRef="#ctx0" brushRef="#br0" timeOffset="12682.2384">947 988 248,'0'0'72,"0"0"-72,0 0 0,0 0 22,0 0-10,14 85 5,-14-68-16,-8-4 28,-5-2 7,-3-4-26,5-2 123,-1-2-5,5-3 1,1 0 73,1 0-81,1 0 20,1 0 7,0-3 22,3 1-20,0 2-48,0 0-39,0 0-48,0 0-15,0 0 0,0 0-40,0 0-35,0 0-27,0 0 0,3 0 36,9 0 40,3 2 26,6-2-1,7 0 1,3-11 0,2-9 36,3-7-23,-6-6 5,-5-4 59,-4-5-32,-11-1-27,-4 0-18,-6 7 0,0 7 7,0 7 18,-9 10-10,-4 5-15,-8 7-21,-6 7-56,-12 19-2,-17 25 35,-16 24 30,10 3-15,9-3 10,18-10 17,18-14-9,11 3-5,6 1 3,9-9 12,24-8 0,15-11 1,28-10-1,21-10 1,19-7-1,-1-24-62,-30-3-115,-30-3-664</inkml:trace>
  <inkml:trace contextRef="#ctx0" brushRef="#br0" timeOffset="12977.4598">1152 450 512,'0'0'851,"0"0"-752,0 0-82,0 0-12,0 0-5,0 0-13,0 0 4,46 38 9,-24-27 1,1-1 0,4-2-1,7-5-103,-7-3-71,-6 0-131</inkml:trace>
  <inkml:trace contextRef="#ctx0" brushRef="#br0" timeOffset="13665.1273">1810 147 160,'0'0'991,"0"0"-761,0 0-160,0 0-43,0 0-18,0 0-9,0 0-29,-8 11 14,-1 4 15,-12 11 0,-6 10 0,-13 18 1,-14 24-1,-10 23 17,3 7-12,21-17-5,20-23 0,20-27-1,0-6 1,19 2-7,7 1-8,13 2-37,17-14-45,0-8-111,-11-13-169</inkml:trace>
  <inkml:trace contextRef="#ctx0" brushRef="#br0" timeOffset="14296.5738">1707 433 652,'0'0'348,"0"0"-135,0 0-146,0 0 28,0 0 7,0 0-64,0 0-38,65-28-37,-32 18 9,9 0-1,-2 0 0,-1 4 29,-8 2-11,-10 4 11,-6 0-12,-10 0-66,-2 13 10,-3 5 23,0 8-4,-8 5 32,-13 6 17,-4 0 1,-7 1 12,4-8-3,3-6 13,7-8-22,10-6 0,2-6 0,4-1 0,2-3 9,0 0-8,0 0 4,0 0 4,0 0 7,0 0 9,0 0 2,0 0 12,0 0 15,0 0-4,0 0-12,0 0-14,0 0-6,0 0-12,0 0-7,0 0 7,0 0-6,0 0 10,0 0-10,0 0 9,0 0-9,0 0 0,0 0-1,0 0-6,0 0-5,0 0-63,0 0-105,0-6-198</inkml:trace>
  <inkml:trace contextRef="#ctx0" brushRef="#br0" timeOffset="14958.8139">1932 708 26,'0'0'316,"0"0"256,0 0-368,0 0-61,0 0 34,0 0-59,0 0-92,77-89 10,-47 59-25,0 0-10,3-1 21,-6 5-22,2 1-60,-3 1-8,-2 5 40,-6 3 27,-8 8-15,-5 3 14,-4 3 2,-1 2-8,0 0-56,0 6-117,-13 12 140,-10 6 34,-5 9 7,-5 3 14,2 0-12,5-3 17,7-6-11,6-5-8,7-4-1,4-3 1,2-2-9,0-1-13,9-3 22,9 1 0,10-6 0,20-4-23,-5-1-152,-5-10-385</inkml:trace>
  <inkml:trace contextRef="#ctx0" brushRef="#br0" timeOffset="15146.3039">2309 572 970,'0'0'257,"0"0"-144,0 0 72,0 0-41,0 0-144,0 0-45,0 0-79,103 0-75,-73 0-323</inkml:trace>
  <inkml:trace contextRef="#ctx0" brushRef="#br0" timeOffset="15858.7402">2505 693 1053,'0'0'236,"0"0"-61,0 0 89,0 0-43,0 0-126,0 0-37,0 0-2,19-50-56,-4 17-27,1-4 26,1-5-51,-1 1-55,-2-1 84,-1 7-32,-7 8-10,0 10 47,-6 9 12,0 8-17,0 0-88,0 8-97,0 14 145,-8 9 63,-3 3 0,-1 5 0,1-3 1,4-5 6,7-8-7,0-5-6,0-2-36,10-6-17,8-4 14,3-6-20,12 0-5,1-9 20,6-15-1,-7-2 51,-2-6 46,-11 2-17,-4 1 110,-9 5-85,-3 7 91,-4 3 10,0 6-48,0 2 8,0 5-74,0-1-34,0 2-7,0 0-21,0 0-49,0 0-104,0 0-38,0 0 66,0 0 89,0 3 41,0-2-8,0-1-1,0 0 25,0 0 0,0 0 34,0 0 3,0 0-14,0-1 71,0 1-36,-2 0-58,0 1 0,-2 13-7,-3 8 4,-5 5-5,1 3 4,2 2 4,1-2 0,5-3 0,1 0 0,2-1-6,0-4 5,12-2-11,6-1 12,8-5 0,34-11-83,-6-3-40,1 0-146</inkml:trace>
  <inkml:trace contextRef="#ctx0" brushRef="#br0" timeOffset="16158.3603">3107 288 1132,'0'0'364,"0"0"-221,0 0-79,0 0-26,0 0-38,0 0-7,0 0-28,14 21 7,-2 1 18,7 11 9,0 6 1,-1 6-5,-1 5 4,-5 5-7,-5 2 8,-7 2 1,0 3-1,-15-5-72,-13-2-38,-21-8-50,7-14-115,9-16-563</inkml:trace>
  <inkml:trace contextRef="#ctx0" brushRef="#br0" timeOffset="16723.7648">3483 108 1134,'0'0'185,"0"0"-162,0 0-21,0 0-2,0 0-6,0 0-16,0 0-23,33 68-33,-33-45 12,0 2 58,-3-2-23,-6-5-7,-2-3-20,0-7 42,2-4 8,-3-4-18,6 0 17,3-1 9,1-16 0,2-1 15,0-4-8,8-2-4,8-1 7,-1 2-4,0 5-6,-3 6 0,-2 7 32,-2 5-32,1 0 1,0 11 5,3 9-6,0 4-23,-3 3 8,-2 5-11,-6 4 19,-1 1 7,-4 4 46,-14-2-18,-6-2 2,2-1-5,-2-6-18,3-5 0,2-7-5,8-4 6,5-3-7,3-6-1,3-1-16,3-1-21,23-3 37,22 0 14,27-4 83,24-16-35,8-6-62,-29 4-3,-23 5-179</inkml:trace>
  <inkml:trace contextRef="#ctx0" brushRef="#br0" timeOffset="16992.0273">1765 880 925,'0'0'624,"0"0"-530,0 0-53,0 0-19,167-22-15,-12 0 22,33-1-11,28 0-17,3 4 8,-8 3-8,-8 2 3,-30 0-4,-51 0-38,-48 0-282,-44 4-396</inkml:trace>
  <inkml:trace contextRef="#ctx0" brushRef="#br0" timeOffset="17600.444">2318 970 791,'0'0'259,"0"0"-110,0 0 9,0 0-29,0 0-52,0 0-77,0 0-10,-1 0-18,1 0-15,6 3-7,4 5 49,-1 4-9,-3 3-106,-6-1 26,0 1 8,-8-1 1,-14-3 59,-7-2 22,-3-2 9,1-6-9,-2-1 1,3 0-1,8-10 12,4-5 72,12-5-18,6-2-6,0-1-44,15 1 37,7 0-25,4 3-5,2 7 18,3 4-34,4 3-7,0 5 6,2 0-6,-3 2-6,-6 15-2,-9 3-10,-9 9 7,-10 10-8,-4 9 0,-26 8 0,-10 6 18,-2-3 0,5-6-25,10-12 1,11-16 18,11-11-2,5-10 0,0-4-25,18 0 21,12-7 13,13-12 78,17-6-46,22-9-31,21-5-1,6-6-7,-14 9-171,-30 9-137</inkml:trace>
  <inkml:trace contextRef="#ctx0" brushRef="#br0" timeOffset="18080.7633">2916 1032 902,'0'0'307,"0"0"-223,0 0-70,0 0-7,0 0-7,0 0-3,0 0-5,-5 19 16,3-8-10,-7 3 4,-10 6 6,-4 3 2,-12 4-9,-7-1-1,-5-1-67,-6-3 6,5-6-14,6-5 53,6-7-14,9-4 35,9 0 1,10-6 9,6-9 26,2-6 36,0-3-48,9-5 0,9-2 10,0 3 27,1 1-24,2 6 23,-3 7 18,0 3-19,7 3-42,2 5-4,2-1-11,3 2 0,-5 2-1,2 2-7,-1 12-13,-3 6 1,2 3 10,-2 2 8,-1-1 0,-3-7-8,-3 0 8,-1-10-6,-3-2-90,4-5-31,-3-12-125,-3-7-324</inkml:trace>
  <inkml:trace contextRef="#ctx0" brushRef="#br0" timeOffset="18403.1569">3106 773 1024,'0'0'375,"0"0"-235,0 0-34,0 0 8,0 0-74,0 0-40,0 0-12,67 15-5,-51 8-8,-2 9-48,-10 5-47,-4 6-29,0 6 53,-12-3 47,-1-3 21,8-11 12,5-9 9,0-12 6,15-7-47,13-4-11,10 0 59,10-17 40,35-19-9,-11 3-31,-5 3-194</inkml:trace>
  <inkml:trace contextRef="#ctx0" brushRef="#br0" timeOffset="19844.3846">2918 3777 136,'0'0'281,"0"0"-199,0 0 84,0 0 42,0 0-76,0 0-44,0 0-13,-2 2 13,-3-2 40,5 0 26,-2 1-38,2-1-14,0 0-27,0 0-18,0 0-23,0 1-27,0 1-7,-8 6-140,-2-2-408,-6-3-271</inkml:trace>
  <inkml:trace contextRef="#ctx0" brushRef="#br0" timeOffset="20114.662">2688 3624 443,'0'0'674,"0"0"-590,0 0-56,0 0-27,0 0 10,0 0-11,0 0 15,44 38-6,-19-19-1,9 7-7,11 5 25,7 2-19,29 16-7,-14-11-16,-12-10-316</inkml:trace>
  <inkml:trace contextRef="#ctx0" brushRef="#br0" timeOffset="20297.1756">3103 3635 517,'0'0'1017,"0"0"-856,0 0-119,0 0-42,0 0-10,0 0-3,-63 139 13,3-27-24,5-9-136,6-22-175</inkml:trace>
  <inkml:trace contextRef="#ctx0" brushRef="#br0" timeOffset="21206.904">6676 6326 510,'0'0'327,"0"0"-164,0 0 22,0 0 66,0 0-19,0 0-55,0 0-63,-10-6-17,10 6-6,0 0-41,0 0-33,0 0-17,0 0-8,0 0-14,0 0 4,0 0-1,0 0-4,0 0-2,8 4-3,8 3 16,8 8 12,7 3 2,5 4-2,3 1-51,0-2-33,-4 1-18,-5-5-15,-4-3-45,-4-6-18,-7-4-78,-8-4-233</inkml:trace>
  <inkml:trace contextRef="#ctx0" brushRef="#br0" timeOffset="21374.4558">6850 6297 1209,'0'0'268,"0"0"-118,0 0 66,0 0-57,0 0-108,0 0-48,0 0-3,-188 94-70,79-32-65,10-7-353</inkml:trace>
  <inkml:trace contextRef="#ctx0" brushRef="#br0" timeOffset="22472.5185">6583 5341 347,'0'0'374,"0"0"-239,0 0-91,0 0 11,0 0 60,0 0-38,0 0-35,-3 5 13,3-5 29,0 0-25,0 0-33,0 0-26,-4 3-14,-12 0-64,-2 1-129,-1-1-339</inkml:trace>
  <inkml:trace contextRef="#ctx0" brushRef="#br0" timeOffset="22725.3654">6539 5656 942,'0'0'516,"0"0"-425,0 0-91,0 0-8,0 0-15,0 0-45,0 0-95,-9-36 32,9 20-11,0 5 26,0-1-408</inkml:trace>
  <inkml:trace contextRef="#ctx0" brushRef="#br0" timeOffset="23007.6089">6685 5369 159,'0'0'499,"0"0"-499,0 0-90,0 0 90,0 0 204,0 0-99,0 0-40,6-11-20,-6 11-21,-4 12-24,-8 10-7,-6 11-33,-1 7-99,-3 23 34,6-10-14,7-8-77</inkml:trace>
  <inkml:trace contextRef="#ctx0" brushRef="#br0" timeOffset="23271.9113">6690 6786 340,'0'0'68,"0"0"66,21 73-37,-15-37-34,1 0-28,-1 3-25,-1-1 0,-2 1-10,-3 0-7,0 11-120,0-11-231,0-7 198</inkml:trace>
  <inkml:trace contextRef="#ctx0" brushRef="#br0" timeOffset="23520.2483">6754 7506 905,'0'0'154,"0"0"-140,0 0-12,0 0-4,0 0-24,0 0-88,0 0 40,-9 1 61,2-1 12,1 0 1,0 0-78,1 0-147</inkml:trace>
  <inkml:trace contextRef="#ctx0" brushRef="#br0" timeOffset="23922.6206">6724 5158 327,'0'0'338,"0"0"-208,0 0-90,0 0 35,0 0 106,0 0-80,0 0 15,-7-49-46,7 47 1,0 2 3,0 0-39,0 0-8,0 0-2,-2 0-25,1 0-8,-8 9-133,-20 24-43,4 0-10,0-4-316</inkml:trace>
  <inkml:trace contextRef="#ctx0" brushRef="#br0" timeOffset="24178.1962">6550 6321 861,'0'0'274,"0"0"-198,0 0-69,0 0-1,0 0-5,0 0 17,0 0-9,43 46-6,-36-35 4,-2 0-7,-2 2 1,-3 2-1,0 17-85,-12-6-93,0-1-125</inkml:trace>
  <inkml:trace contextRef="#ctx0" brushRef="#br0" timeOffset="24356.2314">6613 7193 93,'0'0'0</inkml:trace>
  <inkml:trace contextRef="#ctx0" brushRef="#br0" timeOffset="24491.8681">6699 7483 479,'0'0'0,"0"0"-81</inkml:trace>
  <inkml:trace contextRef="#ctx0" brushRef="#br0" timeOffset="24642.4662">6699 7483 1011,'-15'36'251,"15"-36"-163,0 0 31,0 0 43,0 0-82,-3-2-80,-3-7-72,0-4 24</inkml:trace>
  <inkml:trace contextRef="#ctx0" brushRef="#br0" timeOffset="25244.0534">5582 6292 998,'0'0'244,"0"0"-162,0 0-53,0 0 76,0 0 9,0 0-40,0 0-5,0 0-2,0 0 4,0 0-21,0 0-18,0 0-18,0 0-14,0 0 1,0 0-1,0 0-62,0 1-93,10 2-106,4 0 17,14 0 45,-3-1-63</inkml:trace>
  <inkml:trace contextRef="#ctx0" brushRef="#br0" timeOffset="25477.4309">5984 6386 1491,'0'0'363,"0"0"-256,0 0-19,0 0 130,0 0-61,0 0-117,0 0-40,14 0-16,-5 0-46,10 0-84,11 0-82,25-7-71,-7 3-93,-3-1-276</inkml:trace>
  <inkml:trace contextRef="#ctx0" brushRef="#br0" timeOffset="25663.9306">6465 6353 67,'0'0'1376,"0"0"-1127,0 0-152,0 0 118,0 0 14,0 0-88,0 0-92,0 0-37,0 0-12,13 0-95,2 0-109,11 0-34,20-6-60,-6 0-8,-4 1-95</inkml:trace>
  <inkml:trace contextRef="#ctx0" brushRef="#br0" timeOffset="25866.525">7012 6266 854,'0'0'324,"0"0"-188,0 0 18,0 0 80,0 0-59,0 0-107,0 0-54,0 0-6,9 0-8,6 0 0,10 0-17,8 0-51,27 0-79,-8 2-102,0 1-88</inkml:trace>
  <inkml:trace contextRef="#ctx0" brushRef="#br0" timeOffset="26114.5073">7743 6207 1483,'0'0'258,"0"0"-184,0 0 86,0 0 93,0 0-116,0 0-110,0 0-27,0 0-50,0 0-69,1 0-49,1 1-9,1-1 33,-2 0 20,-1 2 29,1-2 40,-1 0 32,0 0-41,0 0-113,-5 0-225</inkml:trace>
  <inkml:trace contextRef="#ctx0" brushRef="#br0" timeOffset="26611.7956">6805 5284 1109,'0'0'328,"0"0"-180,0 0 37,0 0 11,0 0-48,0 0-86,0 0-41,0 4-3,0-4-18,0 3-20,0-1-7,0 5-64,0 4-98,-3 16-36,-12-2-32,3-5-53</inkml:trace>
  <inkml:trace contextRef="#ctx0" brushRef="#br0" timeOffset="26864.8624">6583 6472 1035,'0'0'144,"0"0"-96,0 0 62,0 0-30,0 0-45,0 0-21,0 0-2,22 41 1,-14-23-13,-8 12-9,0-3-223,-3-6-361</inkml:trace>
  <inkml:trace contextRef="#ctx0" brushRef="#br0" timeOffset="27242.8523">6881 7558 1250,'0'0'139,"0"0"-139,0 0-58,0 0 58,0 0-172,0 0-386</inkml:trace>
  <inkml:trace contextRef="#ctx0" brushRef="#br0" timeOffset="27406.4285">6881 7558 963,'0'78'726,"0"-78"-624,0 0-77,-9-9-25,0-4-219,-7-5-1281</inkml:trace>
  <inkml:trace contextRef="#ctx0" brushRef="#br0" timeOffset="28314.5053">2846 2772 834,'0'0'226,"0"0"-103,0 0 101,0 0-57,0 0-18,0 0-47,0 0-17,-5-43-48,5 43-37,0 0-2,0 4-7,10 18-200,10 36-35,-2-2-45,-4-4-262</inkml:trace>
  <inkml:trace contextRef="#ctx0" brushRef="#br0" timeOffset="28511.9784">3091 4319 681,'0'0'310,"0"0"-203,0 0-92,0 0 5,0 0-7,0 0-12,70 90-1,-61-63 3,-8 18-3,-1-5-65,0-6-162</inkml:trace>
  <inkml:trace contextRef="#ctx0" brushRef="#br0" timeOffset="28693.0478">3043 5012 791,'0'0'687,"0"0"-687,0 0-87,0 0 16,0 0-55,0 0-372</inkml:trace>
  <inkml:trace contextRef="#ctx0" brushRef="#br0" timeOffset="29038.1836">1971 3696 227,'0'0'115,"0"0"-76,0 0-27,0 0 8,0 0-9,0 0 235,0 0-95,-3 6-37,3-4-8,0-1-8,0-1-54,10 2-44,4 1 2,15 3-2,-2-2-138,-3-4-589</inkml:trace>
  <inkml:trace contextRef="#ctx0" brushRef="#br0" timeOffset="29244.8718">3165 3724 880,'0'0'677,"0"0"-574,0 0-65,0 0 115,0 0-75,0 0-78,0 0-76,20 17-143,-4-9-63,1-2-364</inkml:trace>
  <inkml:trace contextRef="#ctx0" brushRef="#br0" timeOffset="29465.2829">3971 3718 1538,'0'0'540,"0"0"-460,0 0-49,0 0-25,0 0-6,0 0-146,0 0-140,6 9-104,-6-2 0,0-6-269</inkml:trace>
  <inkml:trace contextRef="#ctx0" brushRef="#br0" timeOffset="29658.7656">3805 3757 876,'0'0'527,"0"0"-432,0 0-37,0 0 44,0 0-102,0 0-124,0 0-205,6 19-279</inkml:trace>
  <inkml:trace contextRef="#ctx0" brushRef="#br0" timeOffset="29846.2653">3805 3757 633,'-41'85'962,"39"-85"-806,2 0-121,0 4-35,0 6 0,0 3-338,-3-2-392</inkml:trace>
  <inkml:trace contextRef="#ctx0" brushRef="#br0" timeOffset="30034.7711">3700 3903 1079,'0'0'54,"0"0"-54,0 0-566,0 0 380,0 0-33</inkml:trace>
  <inkml:trace contextRef="#ctx0" brushRef="#br0" timeOffset="30198.3722">3700 3903 778,'-29'53'380,"28"-54"-380,-5 1-68,1 0-176,-1 0-581</inkml:trace>
  <inkml:trace contextRef="#ctx0" brushRef="#br0" timeOffset="31541.1307">6508 5205 224,'0'0'626,"0"0"-402,0 0-92,0 0-69,0 0 114,0 0 2,0 0-33,42-89 9,-39 68 22,0 5-47,1 5-69,-1 7-61,2 4-70,3 4-120,24 39-80,-1-2 0,2-2-223</inkml:trace>
  <inkml:trace contextRef="#ctx0" brushRef="#br0" timeOffset="31778.5763">6833 6822 557,'0'0'715,"0"0"-715,0 0-24,0 0 22,0 0 2,0 0 13,0 0 8,70 90 15,-49-63-25,-1 4-2,-4 19-9,-7-6-58,-3-5-254</inkml:trace>
  <inkml:trace contextRef="#ctx0" brushRef="#br0" timeOffset="32208.9676">5572 6377 345,'0'0'91,"0"0"-54,0 0 8,0 0-25,0 0 338,0 0-92,0 0-80,13 18-2,-13-17-9,0-1-23,0 0-97,0 0-27,0 1-22,4-1-6,9 2-19,46 3-49,-1 2-123,8-7-167</inkml:trace>
  <inkml:trace contextRef="#ctx0" brushRef="#br0" timeOffset="32398.4625">7375 6367 1392,'0'0'524,"0"0"-484,0 0-40,0 0-51,0 0-90,0 0-112,0 0-53,-33-20-257</inkml:trace>
  <inkml:trace contextRef="#ctx0" brushRef="#br0" timeOffset="32563.9473">7592 6277 1415,'0'0'0,"0"0"-284,0 0-224</inkml:trace>
  <inkml:trace contextRef="#ctx0" brushRef="#br0" timeOffset="32905.4809">5289 6350 147,'0'0'315,"0"0"-221,0 0-9,0 0 97,0 0 10,111 0-88,-71 0-23,-1 0-36,0-2 21,-2 1-2,0 1-39,21 0-25,-10 0-129,0 0-542</inkml:trace>
  <inkml:trace contextRef="#ctx0" brushRef="#br0" timeOffset="33189.7217">7743 6261 947,'0'0'133,"0"0"-133,0 0 38,0 0 114,0 0-6,0 0-80,0 0-33,0 0-33,0 2 0,0 1-6,-3 2-189,-7 1-207,1-5-480</inkml:trace>
  <inkml:trace contextRef="#ctx0" brushRef="#br0" timeOffset="33427.0865">5777 6283 887,'0'0'101,"0"0"-101,0 0-137,152 17 137,-23-8 0,-10-4-49,-13-2-123</inkml:trace>
  <inkml:trace contextRef="#ctx0" brushRef="#br0" timeOffset="33604.6259">7725 6297 1155,'0'0'0</inkml:trace>
  <inkml:trace contextRef="#ctx0" brushRef="#br0" timeOffset="33641.5137">7725 6297 39,'0'0'0</inkml:trace>
  <inkml:trace contextRef="#ctx0" brushRef="#br0" timeOffset="35343.6342">7718 487 340,'0'0'320,"0"0"-143,0 0-56,0 0-4,65-74-16,-57 63-46,-4 3 45,-1 0-26,-3 3 5,2 1-31,-2 2-12,0 1-13,0 1-18,-11 0-5,-29 0-35,-37 0-74,-28 0 13,-10 7 6,18-3-37,31-3 40,25-1 46,14 0 30,3 0 11,2-1 27,4-3 12,9 1 61,7 3-1,2 0-56,0 0-23,0 0-8,0 0-11,0 0-1,5 0 0,1 0 1,0 0-1,0 6 0,1-1 0,-5 2 0,2 5 0,-4 3 0,0 9 0,0 7 0,-1 10 0,-11 8 0,-6 18 5,-3 20-4,3 24-2,8 8 1,10 0 0,1-8 0,19-12 0,5-7 0,-1-17 1,-5-19-1,-4-15 0,2-9 1,-1 1 0,-1-2-1,0-3 2,0-7-2,-5-9 1,1-2 1,-5-6-2,1-1 2,2-3 4,3 0 7,8 0 46,9 0-28,8 0-18,35 5-13,-10 1-73,1-3-163</inkml:trace>
  <inkml:trace contextRef="#ctx0" brushRef="#br0" timeOffset="35871.2551">8857 501 864,'0'0'217,"0"0"-109,0 0-64,0 0 95,0 0 44,0 0-68,0 0-77,0-51-12,0 51-10,0 0-4,2 0-12,2 0-7,5 0-6,6 0-22,9 1 10,12 7 16,8-2-13,3 2-2,0-4 9,-6 0 8,-4-1-3,-12 0 9,-7 0-1,-8 4-12,-3 3-21,0 14 22,-3 10-5,-4 22 5,0 28 13,0 30 10,-1 15-9,1 7 2,3-1-3,17-10-1,5-2 1,3-11-3,-5-29 3,-10-26 1,-8-20 5,-5-11-4,-11-3-2,-72-5-83,2-3-47,-8-15-257</inkml:trace>
  <inkml:trace contextRef="#ctx0" brushRef="#br0" timeOffset="36416.1702">7598 717 466,'0'0'369,"0"0"-133,0 0-8,0 0 37,0 0-101,42-85 13,-36 72-28,-3 6-9,-3 4-41,1 3-65,-1 0-34,0 0-26,0 3-67,0 15-92,3 11 141,-3 8 31,2 5 11,1 5-53,3 2 14,0 0-69,-1 13-94,-2-11-53,-2-15-155</inkml:trace>
  <inkml:trace contextRef="#ctx0" brushRef="#br0" timeOffset="36637.5766">8710 1134 1800,'0'0'307,"0"0"-223,0 0-61,0 0-23,0 0-24,13 151-121,-13-51-8,-5-5-379</inkml:trace>
  <inkml:trace contextRef="#ctx0" brushRef="#br0" timeOffset="43510.1027">3935 5325 510,'160'38'104,"-34"-2"28,-97-11-132,-35 4-29,-52-1-263,-33 2 183,-6-4 109,-9-9 86,34-4-60,23-9-26</inkml:trace>
  <inkml:trace contextRef="#ctx0" brushRef="#br0" timeOffset="44016.8413">3499 5504 189,'0'0'1310,"0"0"-1070,0 0-184,0 0-30,0 0 103,0 0 21,0 0-87,0 4-35,0-4-27,0 1 4,0-1-5,0 0-32,0 0-27,0 0 7,0 0 7,0 0 17,2 0-16,-2 0 20,0 0 24,0 0 0,0 0-14,0 0 13,0 0 1,0 0 8,0 0-8,0 0 0,0 0 12,0 0-12,0 0-1,0 0 0,0 0 1,0 0 7,0 0-7,0 0 2,0 0-2,0 0 0,0 0-10,0 0 10,0 0 5,0 0-5,0 0-13,0 0-19,1 0-47,11 0-70,2 0-131,1 0-87</inkml:trace>
  <inkml:trace contextRef="#ctx0" brushRef="#br0" timeOffset="44907.9675">2454 4722 895,'0'0'410,"0"0"-259,0 0-108,0 0-43,0 0 0,0 0 7,0 0-7,0-15-30,-9 15-98,-3 0-76,-6-2-889</inkml:trace>
  <inkml:trace contextRef="#ctx0" brushRef="#br0" timeOffset="45994.1203">2657 4374 324,'0'0'59,"0"0"-59,0 0-117,0 0 23,0 0 68,0 0 26,0 0 14,0 0 80,0 0 24,0 0-87,-3 4-17,0-1-14,0-1-241</inkml:trace>
  <inkml:trace contextRef="#ctx0" brushRef="#br0" timeOffset="46850.8267">6563 5579 217,'0'0'389,"0"0"-229,0 0-79,0 0-9,0 0-25,0 0-33,0 0 8,0-32-6,0 32-16,0 0-12,-3 0-36,-4 0-41,2 0-211</inkml:trace>
  <inkml:trace contextRef="#ctx0" brushRef="#br0" timeOffset="47045.3064">6563 5579 506,'-43'-41'382,"43"40"-263,2-1-93,-1 2-26,8-1-119,0-1-214,-2 1-248</inkml:trace>
  <inkml:trace contextRef="#ctx0" brushRef="#br0" timeOffset="47878.2608">7305 5389 212,'0'0'487,"0"0"-338,0 0-33,0 0-32,0 0-19,7-72-6,-7 62-4,0 3 36,0 3-24,0 1-41,0 3 54,0-2-19,0 2-48,0 0 7,0 0-20,0 0-9,0 0 7,0 0-12,0 0 5,0 6-3,2 8 11,-1 10-6,2 10 7,0 9 1,1 9-1,0 2 0,4 2 0,4-1-1,-2-2-14,4-2-18,4-5-25,1-7 11,0-8 11,0-9 21,-6-9 2,-1-9 13,-3-4 60,13-13 161,11-17-68,18-16-86,28-18-54,33-20 29,24-8-42,-20 17-119,-22 20-255</inkml:trace>
  <inkml:trace contextRef="#ctx0" brushRef="#br0" timeOffset="49038.1584">3380 2833 398,'0'0'381,"0"0"-227,3-84-47,-3 49-10,0 6-35,0 1-27,0 5-12,0 3 35,0 7-17,0 4 66,0 5-11,0 4-77,0 0-19,0 0-25,0 9-36,0 8 8,0 9 45,0 7 1,0 3 6,0 1 1,2-1 0,4 0 0,3-2 0,1-3 0,5-3-22,3-5-20,0 1 13,4-5-13,-1 1 10,4-3 10,-5-1 16,2-6-12,-6 0-10,-5-5-8,0-3 24,-3-2 12,4 0 19,27-7 106,55-25-17,70-18-74,40-6-34,-27 8-28,-42 6-134</inkml:trace>
  <inkml:trace contextRef="#ctx0" brushRef="#br0" timeOffset="50617.6092">7587 7238 492,'0'0'863,"0"0"-731,0 0-91,0 0-24,0 0 63,0 0 0,0-5-52,0 5-21,0 0-7,-28 12-18,5 3-304,-10-3-331</inkml:trace>
  <inkml:trace contextRef="#ctx0" brushRef="#br0" timeOffset="51902.7958">6769 4838 198,'0'0'186,"0"0"-62,0 0-95,0 0 98,0 0 79,46-75-79,-44 61 27,-2-1-20,0 2 107,0 4-47,0 2-39,0 4-35,0 0-57,0 3-35,0 0-28,0 0-6,0 0-7,0 0-21,9 0-92,15 8-4,28 10 80,44 3 50,45-1-6,9-8-39,-20-8 25,-40-4 20,-50 0 0,-16 0 10,-5-2 6,-11-1 6,-1-3 29,-7-2-32,-1-1-4,-13-3-23,-8 4 8,-5 4-57,-10 4-36,-10 9-51,-3 20 42,-4 12 50,1 10 20,2 6 15,6 5-28,8-1 19,7-5 26,9-7 9,9-10-9,6-12 0,4-10 0,2-8 1,0-9 0,0 0 219,14-21 58,11-13-171,7-16-30,5-7-9,3-6 2,-5 8-25,-8 12 4,-8 15 14,-12 14-21,-2 9-42,-2 5-9,3 0-49,1 13-7,7 13 36,5 10 27,3 11-18,1 4-31,7 1 1,0-1-12,7-4-8,28 3-143,-10-14-64,-2-15-651</inkml:trace>
  <inkml:trace contextRef="#ctx0" brushRef="#br0" timeOffset="52052.3955">7818 5314 1743,'0'0'259,"0"0"-220,0 0-20,0 0 6,0 0-25,63 100 0,-25-39-117,-9-8-484</inkml:trace>
  <inkml:trace contextRef="#ctx0" brushRef="#br0" timeOffset="53368.8777">1759 2283 310,'0'0'597,"0"0"-382,6-87-24,-6 58 24,0 7 4,0 8-73,0 6-42,0 6-85,3 2-19,3 0-1,7 0-32,14 10-11,13 2 38,10 4 5,8-4-19,3-2-14,-3-9-5,-1-1 15,-11-5 4,-6-10 1,-10-5 17,-12-1 2,-8-1 5,-7 4-5,-3 4 0,0 3 1,0 6 18,-13 5-19,-11 14-33,-27 36-20,-26 34 52,-11 31 0,12 5 1,24-23 3,28-30-3,15-30-14,4-9 8,4 0-2,-1-6-110,2-5 62,0-14 44,3-4 12,24-37 111,15-29-78,19-23-33,-4 1-3,-11 17-23,-18 26-12,-10 18-56,-2 4-4,-5 6 98,1 7 77,-5 11-77,1 8-48,1 23 22,4 11 20,-2 12 6,1 9 1,-2 2 6,-1-1-6,0-5-1,-6 16-25,-1-16-110,-2-18-215</inkml:trace>
  <inkml:trace contextRef="#ctx0" brushRef="#br0" timeOffset="53725.5526">2555 2590 1258,'0'0'182,"0"0"-140,0 0-35,83-58-7,-45 44 1,4 6 10,-9 6-11,-6 2-8,-14 15-90,-9 14-7,-4 24 81,-31 22 19,-6-3 5,4-6 6,3-15-4,14-23 7,-2-4-8,7-4-1,5-13 10,3-4-4,3-1 11,0-2 74,0 0 30,6 0-34,27-14-21,39-23-65,32-21-1,-8 5-204,-17 0-322</inkml:trace>
  <inkml:trace contextRef="#ctx0" brushRef="#br0" timeOffset="53973.9268">3559 2171 1311,'0'0'207,"0"0"8,0 0-56,0 0-76,0 0-58,0 0-25,0 0-20,114-36 4,-74 36 16,-9 3-91,-13 11-251,-16-3-242</inkml:trace>
  <inkml:trace contextRef="#ctx0" brushRef="#br0" timeOffset="54140.2184">3374 2452 846,'0'0'225,"0"0"-174,0 0 140,0 0-8,0 0-124,109-11-37,-33 0-22,-10 1-84,-14-1-305</inkml:trace>
  <inkml:trace contextRef="#ctx0" brushRef="#br0" timeOffset="54517.9308">4186 2059 416,'0'0'942,"0"0"-565,0 0-106,0 0-80,0 0-108,0 0-70,0 0-13,-9-36-124,-12 56-162,-13 11 147,-8 10 66,-3 7-12,8-1-76,13-6 60,15-7 27,9-6 16,9-9-67,16-7 62,8-11 48,12-1 15,3-9 28,2-11 47,-2-8-14,-9-1 34,-11-3-24,-11 1 31,-7 1-57,-9 4 54,-1 5-47,-3 8-19,-13 11-33,-6 2-90,-16 22-168,4 3-87,7-7-612</inkml:trace>
  <inkml:trace contextRef="#ctx0" brushRef="#br0" timeOffset="54684.4859">4475 2506 1111,'0'0'224,"0"0"-87,0 0 129,0 0-132,0 0-134,0 0-41,0 0-148,12-14-320</inkml:trace>
  <inkml:trace contextRef="#ctx0" brushRef="#br0" timeOffset="55132.2883">5043 1780 1252,'0'0'315,"0"0"-178,0 0-76,0 0-26,0 0-35,0 0-18,0 0-59,-61 17 26,18 16 20,-2 6 2,-4 5-33,7 2 44,11 0-25,4-3-11,9-2 19,10-7 0,8-5-18,0-10-21,4-6-20,10-6 85,3-7 9,8 0 9,10-4 121,8-13-24,8-1-40,1 1-44,0 3 0,-9 9-22,-8 5-1,-5 2-19,-2 18-18,-6 6 31,-2 8 6,-7 5-13,-7-2 14,-6 0 0,-11-3 10,-22 1-10,-32 4 25,-53 11-25,9-7-128,5-16-394</inkml:trace>
  <inkml:trace contextRef="#ctx0" brushRef="#br0" timeOffset="55532.2877">2410 4091 649,'0'0'80,"0"0"-57,0 0-14,0 0 9,0 0-12,0 0-3,0 0 3,40 2 1,-20 8-6,-5-1-1,0-3-158</inkml:trace>
  <inkml:trace contextRef="#ctx0" brushRef="#br0" timeOffset="56025.4715">5840 5891 651,'0'0'208,"0"0"-97,0 0 23,0 0 108,0 0-27,0 0-60,0 0-43,-5 0-4,5 0 12,-2 0-6,2 0-42,-1 0-59,1 0-8,0 0-5,-1 0-78,-2 1-166,-2-1-366</inkml:trace>
  <inkml:trace contextRef="#ctx0" brushRef="#br0" timeOffset="58086.0353">1513 2406 205,'0'0'115,"0"0"-71,0 0-37,-9 78 0,6-61-5,0-5 11,1-5-11,2-2-2,0-4 67,0 0-31,0-1-29,0 0 477,0 0-278,0 0-53,0 0-51,0 0-80,0 0-22,-6 0-215,-8 0-523</inkml:trace>
  <inkml:trace contextRef="#ctx0" brushRef="#br0" timeOffset="58356.8829">2184 705 1423,'0'0'0,"0"0"0,0 0 0,7-79 26,-7 76-26,-2 3-263,-21 29-98,4 3 240,-5 2 24</inkml:trace>
  <inkml:trace contextRef="#ctx0" brushRef="#br0" timeOffset="64667.083">11675 4884 175,'0'0'251,"0"0"-149,0 0-37,0 0-17,0 0-27,0 0-9,-6-7-5,3 5 81,3 1-30,-2-1 14,1 0 9,-1-1-4,1 1-48,-2 0 8,1-1-1,1 1-27,0-1 17,-1 3-17,1-5 23,-1 5 5,0-3-21,0 0-4,-3 0-11,0 0-1,-1-1-6,-1 0 5,0-1-5,-1 4-6,1-4 11,-2 0 0,3 1 0,-2 1 0,2 1-1,-4 1 1,3-1-6,-4 2-3,-1 0-9,0 0-10,-1 0 3,-1 0 8,2 0-5,1 2 3,2 0 4,1-1 6,1 1 9,2-1-6,-1 2 7,2 0 0,-4 2-11,1-2 11,1 3 2,0 2-2,-1-2 0,2 5-1,0-1 0,-2 2 0,3 2 0,1-1-5,0 3 6,0 1 0,-1 0 6,1 2-6,0-1 1,-1-1-1,3 0 1,1-2-1,0 1 2,0-1-1,0-1-1,0 0-6,0 1 6,0-3 1,0 0 4,0 0-3,0 1-2,0 1 0,3 0-2,2 0 1,2 1 1,-1 0 0,1 0 1,2-1 2,-2 1 13,1-3-16,0-3 0,0-1 0,-1 0-7,3-4-12,-1 0 17,2-1 4,-1-1-2,7-2 19,0 0-19,4 0 8,1 0-24,-1 0 28,-2 0-12,-1-4 27,-3-4-5,1-2-22,-2-1 19,-2-1-16,1 2-3,-1-3-7,-1 2 7,-2 1 4,-2-3-1,0 2-3,2-4-12,-3 1 8,1-2 4,-4 0 14,-2-1-9,-1-2-5,0-2 0,0-2 0,0 1 0,0-2 0,-1 1-9,-4 3 9,0 0 0,0 3 0,1 1 0,1 3 18,-1 2-17,1 1 15,2 2-10,-1-1 1,1 2-7,-2-1 12,0 4-11,1-2 0,-2 2 1,-2 1-2,-11 3-65,1 0-144,1 0-84</inkml:trace>
  <inkml:trace contextRef="#ctx0" brushRef="#br0" timeOffset="64888.5128">11595 4857 806,'0'0'197,"0"0"-139,0 0-40,0 0-18,0 0-55,0 0-309</inkml:trace>
  <inkml:trace contextRef="#ctx0" brushRef="#br0" timeOffset="65256.1811">11595 4857 522</inkml:trace>
  <inkml:trace contextRef="#ctx0" brushRef="#br0" timeOffset="65304.0531">11595 4857 522,'-14'15'42,"14"-15"-42,0 3-214</inkml:trace>
  <inkml:trace contextRef="#ctx0" brushRef="#br0" timeOffset="65487.965">11609 4882 415,'0'0'89,"0"0"-89,0 0-1,0 0-9,0 0-107</inkml:trace>
  <inkml:trace contextRef="#ctx0" brushRef="#br0" timeOffset="68048.3311">11621 5005 466,'0'0'271,"0"0"-99,0 0-42,0 0 26,0 0-2,0 0-73,0 0-33,0 0-21,0 0-26,0 0-1,0 0-116,0 0-188</inkml:trace>
  <inkml:trace contextRef="#ctx0" brushRef="#br0" timeOffset="69362.0985">12935 3993 383,'0'0'198,"0"0"-90,0 0-30,0 0 58,0 0 36,0 0-9,0 0-25,9-2-24,-9 2-26,0 0-30,0 0-39,0 0-19,-27 5-125,1 5-470,-6-3-72</inkml:trace>
  <inkml:trace contextRef="#ctx0" brushRef="#br0" timeOffset="69586.591">12958 4156 1237,'0'0'0,"0"0"-137,0 0-165,0 0 302,0 0 117,0 0-117,0 0-262</inkml:trace>
  <inkml:trace contextRef="#ctx0" brushRef="#br0" timeOffset="70210.918">13079 4252 467,'0'0'36,"0"0"-35,0 0-1,0 0 30,0 0-21,0 0 1,0 0 12,-16 1-8,12 1-14,-2 0-140</inkml:trace>
  <inkml:trace contextRef="#ctx0" brushRef="#br0" timeOffset="70487.1815">13157 4417 1018,'0'0'255,"0"0"-165,0 0 14,0 0 18,0 0-122,0 0-45,0 0-183,-13 7-110,1-7-406</inkml:trace>
  <inkml:trace contextRef="#ctx0" brushRef="#br0" timeOffset="70653.7351">13157 4417 694,'78'-5'0</inkml:trace>
  <inkml:trace contextRef="#ctx0" brushRef="#br0" timeOffset="71077.5318">13405 4446 494,'0'0'202,"0"0"-68,0 0-4,0 0 2,0 0-50,0 0-38,0 0-11,0 0 5,0 0 4,0 0-15,0 0-11,0 0-16,0 0-98,3 0-226,-1 0-628</inkml:trace>
  <inkml:trace contextRef="#ctx0" brushRef="#br0" timeOffset="71253.0428">13405 4446 466,'21'10'554,"-21"-10"-446,0 0-49,0 0 101,0 0-63,0 0-97,0 3-73,0-1-102,0 0-334</inkml:trace>
  <inkml:trace contextRef="#ctx0" brushRef="#br0" timeOffset="71427.5783">13395 4471 134,'0'0'779,"0"0"-626,0 0-69,0 0 81,0 0-29,0 0-88,0 0-48,-5 0-9,1 2-60,-1 0-89,-1-2-239</inkml:trace>
  <inkml:trace contextRef="#ctx0" brushRef="#br0" timeOffset="71637.0172">13395 4471 986,'-111'57'138,"111"-57"-96,0 0 69,0 0 17,0 0-96,0 0-16,0 0-16,0 3-2,0 2-88,-2 0-147,-2-1-130</inkml:trace>
  <inkml:trace contextRef="#ctx0" brushRef="#br0" timeOffset="73002.0941">13612 4014 932,'0'0'324,"0"0"-160,0 0-4,0 0 58,0 0-35,0 0-90,0 0-58,-4 0-35,4 0 0,0 0-52,0 0-112,0 7-117,0 0-46,0-1-69</inkml:trace>
  <inkml:trace contextRef="#ctx0" brushRef="#br0" timeOffset="73236.4682">14487 3779 1692,'0'0'205,"0"0"-205,0 0-50,0 0 44,0 0 5,0 0-58,0 0-85,4 12-52,-10-6-198,-4-3-356</inkml:trace>
  <inkml:trace contextRef="#ctx0" brushRef="#br0" timeOffset="73619.4429">13633 4070 1008,'0'0'234,"0"0"-132,0 0 84,0 0 28,0 0-87,0 0-55,0 0-15,-1 0-16,1 0-41,0 0 0,0 0 0,0 0-89,0 1-79,0 4-170,-3-3-248</inkml:trace>
  <inkml:trace contextRef="#ctx0" brushRef="#br0" timeOffset="73814.9732">13633 4070 1255,'11'-54'215,"-11"54"-138,0 0-34,0 0 33,0 0-76,13 2-173,1 1-71,-1-1 46</inkml:trace>
  <inkml:trace contextRef="#ctx0" brushRef="#br0" timeOffset="74018.4291">14125 3838 1520,'0'0'175,"0"0"-175,0 0-82,0 0 53,0 0-214,0 0-101,0 0-628</inkml:trace>
  <inkml:trace contextRef="#ctx0" brushRef="#br0" timeOffset="74707.505">15206 2101 675,'0'0'356,"0"0"-160,-29-91 15,19 59 20,3 7-66,3 5-57,3 7-65,1 6 2,0 6-45,0 1-33,9 0-57,13 8 24,11 8 66,7 4 15,5 5-15,-5 3-1,-7 6-12,-11 4 12,-13 7-12,-9 8-6,-10 14-19,-36 18 37,-12 15 0,1-8 0,17-18-24,20-25 15,19-13 10,1 1-31,4 1-7,17-1 2,10-8-27,11-10 37,7-6 14,17-13 12,25-16 0,-14-8-3,-11-11-320</inkml:trace>
  <inkml:trace contextRef="#ctx0" brushRef="#br0" timeOffset="74858.644">15055 2459 841,'0'0'53,"113"20"-53,-56-11-244</inkml:trace>
  <inkml:trace contextRef="#ctx0" brushRef="#br0" timeOffset="75563.8845">15568 2975 842,'0'0'233,"0"0"-133,0 0-65,0 0-31,0 0-4,0 0-155,0 0-160,0 0-352</inkml:trace>
  <inkml:trace contextRef="#ctx0" brushRef="#br0" timeOffset="75968.8033">15244 3130 500,'0'0'70,"0"0"-70,0 0 0,0 0 31,0 0 25,0 0 32,0 0-6,0-17-28,-1 17-37,-13 0-17,2 0-169,-1 0-170</inkml:trace>
  <inkml:trace contextRef="#ctx0" brushRef="#br0" timeOffset="76164.2791">15244 3130 651,'-96'-17'150,"96"17"-82,0 0 53,0 0-1,2 0-65,-2 0-34,2 0-21,1 0-33,0 0-39,7 0 21,-1 0-24,1 0-173</inkml:trace>
  <inkml:trace contextRef="#ctx0" brushRef="#br0" timeOffset="76812.5757">15349 1980 684,'0'0'18,"0"0"-18,0 0 39,-2-92 94,-8 76 25,-1 6-41,4 3-43,1 4-40,3 3 14,1 0-9,2 0-21,-1 0-18,-2 12 1,0 8 0,3 10-1,0 10-12,22 7 5,14 8-2,15 5-4,8 5 16,9 11-16,-9 15 26,-20 13-4,-24 8-9,-17-8 0,-35-12-1,-4-27-4,2-16 5,7-18 20,6-15-19,-4-6 18,3-2-9,0-8-3,9-2 53,5-35 14,13-33 98,35-41-28,43-26-91,31-7-19,18 8 4,-13 27-3,-9 15-34,-23 26-1,-23 20-5,-17 15 5,-10 8 6,-4-4 15,-3 0-12,-5-3-9,-11 7 9,-9 3-4,0 0 46,-18 2-46,-30-2-5,-43 3-18,-46 10-13,-18 9-5,7 3-8,39 15-38,45 0-16,27 0-2,22 11-83,7-3-12,8-4-175</inkml:trace>
  <inkml:trace contextRef="#ctx0" brushRef="#br0" timeOffset="77876.2922">15139 1927 717,'0'0'185,"0"0"1,0 0 30,0 0-70,0 0-82,0 0 34,0 0-31,-11-55-67,11 55 0,0 0-24,4 0-2,5 5 26,3 6 1,3 2 12,3 4-13,3 4 1,4 4 6,7 4-7,5 7-7,5 8 7,3 9 0,2 3 10,2 19-10,-8 13-1,-12-7-34,-12-9 28,-13-11 7,-4-14 0,-2 5 0,-12 2 0,-5-6 0,-4-8 0,-7-5 1,-3-7 13,-2-7-2,-2-7-12,-1-5 4,1-8-5,2-1 1,9-1-11,3-18 11,10-10 10,10-12 38,3-25 10,36-23-29,19-18-21,6 9-8,-7 20 0,-13 29 14,-16 19-13,4 0 32,8-2-6,2 1-20,2 5 33,2 6-32,-3 4-8,2 2-9,-1 1 9,0 0 7,-2 2 2,-5-2-1,-4 1-8,-5-1 0,-7-1 23,-6-3-7,-2-3-16,-2-1 0,-5 0-11,-2 1-16,-1 3 18,0-1-1,0 5 10,-7 1-65,-8 6-21,-27 2-128,3 2-94,-1-1-235</inkml:trace>
  <inkml:trace contextRef="#ctx0" brushRef="#br0" timeOffset="78629.0754">15222 1810 825,'0'0'170,"0"0"-93,0 0-18,0 0 38,0 0-59,0 0-21,0 0-3,61 38 7,-34-22 3,0 1-16,-5 5-3,-1 3-4,-5 6-2,-4 3 1,-4 9-14,-4 3 14,-1 7 10,-3 3 9,0 2-19,0 1 14,0-1-14,0-1 12,0-4-12,0-4 0,1-6-5,3-4-5,-3-5 9,-1-4 0,0-5 0,0-5-7,0-4 8,0-5 0,-1-2 1,-8-1-1,-2-1 1,-2-2 0,-5 2 20,-1-2-13,4-3-8,0 1 1,4-3 9,2 0-10,-1 0 1,2-7 20,2-9-15,6-7 62,0-11-25,13-8 29,16-11-43,13-9-25,9-2 2,7-1-6,3 6 0,-3 8-5,-3 9 5,-1 6 53,-8 8-18,-1 5 5,-9 3-39,-6 8 30,-11 2-17,-8 6-3,-5 1-11,0 1-1,2-2 1,3-4 0,8-2 1,1-6-1,7-3 5,-4-4-5,-2-4-27,-6-4 26,-7-1-28,-7-1-15,-1-1-28,-10 5-8,-19 6 26,-38 7-127,5 7-57,3 1-166</inkml:trace>
  <inkml:trace contextRef="#ctx0" brushRef="#br0" timeOffset="79519.1723">15220 1942 365,'0'0'633,"0"0"-547,0 0-63,0 0-22,106 31 44,-67-12-6,1 3-32,2 6 14,1 6 8,-5 3-15,-7 7-14,-4 4 0,-8 6-19,-5 4 18,-8 7-3,-5 1-2,-1 0 5,0 1-8,-7-5 9,-6-6 5,0-6-5,0-6 0,-3-10 0,-1-4 6,-2-6-3,-2-3 4,-2-4-7,-1-5 9,2 1-9,1-6 2,8 0-1,2-5 5,4 0-5,6-2 7,-1 0-6,1 0 12,-1 0 31,-1 0 70,1-3-11,2-5-2,0-1-48,0-4 6,0-4-25,0-6-20,5-4-8,1-5 8,1-5-14,-1-1-1,0-3-8,2 2-8,-1 1-13,4 2-5,4 0 14,4 3-39,3 2 29,5-1 3,0 2-38,7 2-16,-1 4 81,3 3-1,0 1-5,1 4 7,5 0-1,0 2 12,5-1-11,0 1 16,0 2-17,0 0 11,-1 2 8,-3 0 15,-4 0 9,-4 0 10,-5 1-12,-6-1 27,-3-1-27,-4 0-6,-1-3 12,-2 0-18,-1-5-24,-3-2-5,2-5 0,-3-3 3,0-2-3,0 2-1,-2-1-8,-2 4 1,-3 4 8,-1 1-1,-1 8 1,0 3-35,0 4-83,0 1 55,-8 2-67,-6 3-34,-16 0-20,2 0-10,5 5-79</inkml:trace>
  <inkml:trace contextRef="#ctx0" brushRef="#br0" timeOffset="80285.9693">16242 1886 939,'0'0'149,"0"0"-125,0 0-23,0 0-1,0 0 7,12 78-7,-6-49 1,2 5 6,2 2-7,-1 0-6,-2 0 6,2 3 5,-6 0-5,-3-1-9,0-1 9,-15-4 8,-8-3-8,-9-5 0,-4-5 3,-6-3 14,-5-4-8,-4-5 8,-3-3-17,-2-2 6,-2-3-2,5 0 15,9 0-13,4-7-5,12 0 8,6 0-9,7 2 1,8 2-1,1 3 1,1 0-7,-3 0-1,-3 15 7,-6 8 7,-2 5-7,-3 8-2,0 5 1,2 8-1,2 4-4,2 7 6,1 2-1,2-3 1,5 0 0,1-9 0,4-6 0,3-3-10,0-7-8,10-7 17,5-3-31,2-5 25,-1-7-16,4-2 23,-4-7 59,1-2 5,-2-1 5,3 0 101,1-11-41,-1-4-32,2-5-62,-3-4-19,2-6-16,-2-5 13,-2-8-13,2-16 0,-5-23 11,-5 5-10,-5 4-1,-2 9 22,-9 15-21,-12-6 18,-10 0-10,-11 5-9,-21 6-37,0 12-65,-8 4-15,1 4 19,16 7 9,2-2 31,10 4 12,18 0 31,12 3 14,12-2 0,17 2-68,5 2-137</inkml:trace>
  <inkml:trace contextRef="#ctx0" brushRef="#br0" timeOffset="81074.4035">15450 2149 880,'0'0'219,"0"0"-124,0 0-50,0 0-25,0 0-20,0 0 0,0 0 10,30 78-1,-21-41 5,-5 4-7,-1 5-5,-1 2-2,1 3 6,3 0-6,2 3-13,5-2 13,4 1 1,-1-1-1,7-4 0,-1-3-1,0-4-15,1-7 2,-2-5 14,-3-4 16,-1-6-16,-7-2 0,0 0 0,-5-1 0,-2 1-1,-3 0 1,0-1-1,0 0 1,0 2 0,-5-4-2,-6 2 2,-3-3 1,-5 3 6,-6-2-7,-5-3 8,0-2-8,-3-4 0,2-5 0,1-3 0,2-14 0,5-11 15,5-9 18,8-8 46,10-21-36,3-21-38,16 4-5,8 6-32,3 10-58,0 21 62,6-1 14,7 4-15,0 13 1,5 10 4,2 9 24,4 4-6,4 3 6,3-1 32,-2 1-4,-5-3-9,-6-1 33,-7 0-44,-8-4 52,-8 0 1,-5-7 35,-3-3-39,-1-5-57,0-8-10,-4-4 10,1-5 7,-1-2-7,0-2 15,-2 1-14,1 2 7,-4 3-8,-3 1-1,-4 7-21,0 3 5,0 4 17,-3 5-1,-4 8 1,-2 9-77,-3 5-121,-18 5 1,3 11 41,5 0-101</inkml:trace>
  <inkml:trace contextRef="#ctx0" brushRef="#br0" timeOffset="81279.8542">16308 2031 1053,'0'0'171,"0"0"-138,0 0-26,0 0-7,0 0 1,0 0 10,-49 82-10,-11-28-1,3-8-14,2-5-211</inkml:trace>
  <inkml:trace contextRef="#ctx0" brushRef="#br0" timeOffset="83934.5517">11782 3814 694,'0'0'739,"0"0"-526,0 0-120,0 0-35,0 0-35,0 0-23,0 0-95,-10-18-62,-10 27 12,-24 14-12,2-3-95,0-2-315</inkml:trace>
  <inkml:trace contextRef="#ctx0" brushRef="#br0" timeOffset="84302.9035">13964 6512 1300,'0'0'507,"0"0"-409,0 0-79,0 0 7,0 0 94,0 0-68,0 0-52,-9 8-25,-13-5-73,-11 0-297</inkml:trace>
  <inkml:trace contextRef="#ctx0" brushRef="#br0" timeOffset="84868.3796">15721 2922 662,'0'0'575,"0"0"-431,9-80 78,-7 56 13,-2 5-5,3 9-58,-3 5-95,0 5-55,1 0-22,1 0-25,1 10-160,-3 31-206,0-1 169,-2-3-161</inkml:trace>
  <inkml:trace contextRef="#ctx0" brushRef="#br0" timeOffset="85122.2171">16652 3121 1662,'0'0'200,"0"0"-127,0 0-34,0 0 28,0 0-6,0 0-61,0 0-108,3 0-36,-10 0-40,-11 0-217,-2 0-408</inkml:trace>
  <inkml:trace contextRef="#ctx0" brushRef="#br0" timeOffset="85534.1168">12673 2948 1041,'0'0'120,"0"0"-99,0 0-20,0 0 85,0 0-35,0 0-34,0 0-17,75 3-23,-53 10-113,-2-4-353</inkml:trace>
  <inkml:trace contextRef="#ctx0" brushRef="#br0" timeOffset="85981.3744">16434 2556 1247,'0'0'270,"0"0"-154,0 0-24,0 0 1,0 0-55,0 0-38,0 0-23,0-9 4,0 9 17,0 0-9,0 0-23,0 0-2,0 0 17,0 0 18,0 0-30,0 0 30,0 0-8,0 0 8,0 0 2,0 0-1,0 0 1,0 0-1,0 0 0,0 0-1,0 0-26,0 0-8,0 0-18,-1 0-25,-18 0-51,-1 0-100,-4 0-163</inkml:trace>
  <inkml:trace contextRef="#ctx0" brushRef="#br0" timeOffset="86451.3577">16028 2897 856,'0'0'176,"0"0"-117,0 0 53,0 0 21,0 0-36,0 0-40,0 0-11,0 0-12,0 1-33,-3 6-1,-5 0-225,-4-2-315</inkml:trace>
  <inkml:trace contextRef="#ctx0" brushRef="#br0" timeOffset="86621.4192">16109 3039 849,'0'0'259,"0"0"-184,0 0-75,0 0-149,0 0-183</inkml:trace>
  <inkml:trace contextRef="#ctx0" brushRef="#br0" timeOffset="90589.2666">14164 4414 58,'0'0'1161,"0"0"-948,0 0-68,0 0-47,0 0 5,0 0-103,0 0-144,-3-50-125,3 69 55,-3-2-19,-10-3-663</inkml:trace>
  <inkml:trace contextRef="#ctx0" brushRef="#br0" timeOffset="90843.5869">14085 4341 1285,'0'0'308,"0"0"-203,0 0 7,0 0-33,0 0-79,0 0 0,0 0-91,9 8-37,-9-5-183,0-3-382</inkml:trace>
  <inkml:trace contextRef="#ctx0" brushRef="#br0" timeOffset="91025.1021">14085 4341 874,'50'-57'563,"-50"57"-446,0 0-63,0 0 37,0 1-91,0 5-134,0 2-212,0-6-14</inkml:trace>
  <inkml:trace contextRef="#ctx0" brushRef="#br0" timeOffset="91248.0176">14145 4274 1141,'0'0'333,"0"0"-253,0 0-44,0 0 9,0 0-18,0 0-27,0 0-18,9 6-68,-2-4-98,-2-2-100</inkml:trace>
  <inkml:trace contextRef="#ctx0" brushRef="#br0" timeOffset="91461.3828">14145 4274 1020,'-14'31'333,"14"-31"-193,0 0-9,0 0 18,2 0-117,0 3-32,-2 5-163,0-2-141,0 0-59</inkml:trace>
  <inkml:trace contextRef="#ctx0" brushRef="#br0" timeOffset="91661.7191">14126 4325 1181,'0'0'175,"0"0"-105,0 0 137,0 0-45,0 0-100,0 0-62,0 0 0,0 0-18,0 0-80,0 0-56,0 0-5,0 3-30,0-3-150</inkml:trace>
  <inkml:trace contextRef="#ctx0" brushRef="#br0" timeOffset="94733.1002">11793 3338 1264,'0'0'264,"0"0"-216,0 0-32,0 0 16,0 0-19,0 0-13,0 0-1,6 3-1,-5-3 1,1 4-92,-2 8-130,0-2-88,0 0-695</inkml:trace>
  <inkml:trace contextRef="#ctx0" brushRef="#br0" timeOffset="95260.6977">15055 5419 732,'0'0'315,"0"0"-194,0 0-37,0 0 109,0 0-8,0 0-89,0 0-32,0 0-23,0 0-22,0 0-1,0 1-18,0-1-6,0 1-15,0-1-103,-3 0-125,-6 0-158</inkml:trace>
  <inkml:trace contextRef="#ctx0" brushRef="#br0" timeOffset="95717.4743">11755 3079 636,'0'0'541,"0"0"-405,0 0-17,0 0-46,0 0 45,0 0-42,0 0-65,0 0-9,0 0-1,0 0-1,0 0-17,0 0-176,-9 10-47,-6 2 29,-1-3-378</inkml:trace>
  <inkml:trace contextRef="#ctx0" brushRef="#br0" timeOffset="96162.2845">14546 5854 1428,'0'0'217,"0"0"-162,0 0 11,0 0 52,0 0-118,0 0-39,0 0-140,-37-2-111</inkml:trace>
  <inkml:trace contextRef="#ctx0" brushRef="#br0" timeOffset="97113.2573">14221 4458 1358,'0'0'295,"0"0"-220,0 0-64,0 0 0,0 0-11,0 0-69,0 0-36,9 8-52,-9-6-133,0 0-210</inkml:trace>
  <inkml:trace contextRef="#ctx0" brushRef="#br0" timeOffset="97352.4699">14221 4458 1177,'-9'17'306,"10"-17"-188,-1 0-45,2 0 38,-2 0-76,1 0-35,2 3-87,-3 2-87,0-1-99,0 1-117</inkml:trace>
  <inkml:trace contextRef="#ctx0" brushRef="#br0" timeOffset="97529.5072">14169 4475 924,'0'0'204,"0"0"-193,0 0-11,0 0-140</inkml:trace>
  <inkml:trace contextRef="#ctx0" brushRef="#br0" timeOffset="97712.9952">14169 4475 948,'-30'-4'0,"16"11"-277,-2-4-123</inkml:trace>
  <inkml:trace contextRef="#ctx0" brushRef="#br0" timeOffset="98083.513">14035 4489 960,'0'0'234,"0"0"-234,0 0-3,0 0-47,0 0-180,0 0-20,0 0 98,0 23-148,-2-20 145,0-1 155,2-2 44,0 0 160,0 0 9,0 0-2,0 0-39,-1 0-28,1 0-12,-2 0-9,2 0-20,-2 0-41,2 0-40,0 0-10,0 0-11,0 0-1,0 0-25,-2 1-94,-14 6-84,-4 1-36,2-3 7</inkml:trace>
  <inkml:trace contextRef="#ctx0" brushRef="#br0" timeOffset="99582.9393">13265 5784 709,'0'0'303,"0"0"-183,0 0-49,0 0 87,0 0-45,0 0-74,0 0-26,0 1 9,0-1 26,0 0 15,0 0-9,0 0 1,0 0-7,0 0-10,0 0-14,0 0-10,0 0 0,0 0-7,0 0-7,0 0-67,-14 0-75,-2-3-247,0-9-837</inkml:trace>
  <inkml:trace contextRef="#ctx0" brushRef="#br0" timeOffset="100093.8817">13644 5118 626,'0'0'163,"0"0"-79,0 0 30,0 0 25,0 0-66,0 0-41,0 0-3,0 1 38,0-1 16,0 0-6,0 0-18,0 0-12,0 0-15,0 0-12,0 0-2,0 0-4,0 0-5,0 0-2,0 0-7,0 0 0,0 0-73,0 0-122,0 0-34,-3 0-92</inkml:trace>
  <inkml:trace contextRef="#ctx0" brushRef="#br0" timeOffset="100560.6525">14293 4813 438,'0'0'200,"0"0"-57,0 0 25,0 0-16,0 0-58,0 0-26,0 0 4,0 0 2,0 0-7,0 0-16,0 0-18,0 0-18,0 0-9,0 0-5,0 0 1,0 0-2,0 0-23,0 0-47,0 0-41,0 0-24,0 0-186</inkml:trace>
  <inkml:trace contextRef="#ctx0" brushRef="#br0" timeOffset="101261.2723">14673 4562 876,'0'0'144,"0"0"-96,0 0 85,0 0 18,0 0-80,0 0-22,0 0 47,0 3-7,0-3-41,0 0-23,0 0 1,0 0-11,0 0-1,0 0 7,0 0-21,0 0 0,0 0 12,0 0-12,0 0-9,0 0 9,0 0 1,0 0 6,0 0 0,0 0-14,0 0 16,0 0-18,0 0 9,0 0 0,0 0 3,0 0-3,0 0 0,0 0 3,0 0 7,0 0-17,0 0 14,0 0-6,0 0-1,0 0-9,0 0 8,0 0 1,0 0 11,0 0-11,0 0 1,0 0-9,0 0 8,0 0 0,0 0 10,0 0-10,0 0-3,0 0-5,0 0 15,0 0-7,0 0 0,0 0-10,0 0 10,0 0 0,0 0 7,0 0-14,0 0-5,0 0-7,0 0-7,0 0-21,0 0-46,0 0-85,0 2-46,-2-2-135</inkml:trace>
  <inkml:trace contextRef="#ctx0" brushRef="#br0" timeOffset="101592.9456">14155 5046 546,'0'0'540,"0"0"-420,0 0-34,0 0 70,0 0-48,0 0-67,0 0-17,0-7-24,0 7 0,0 0 12,0 0-11,0 0 0,0 0-1,0 0-43,0 0-111,-3 0-34,-8 0-123,-2 0-590</inkml:trace>
  <inkml:trace contextRef="#ctx0" brushRef="#br0" timeOffset="101910.0979">13950 5020 939,'0'0'244,"0"0"-167,0 0-31,0 0 111,0 0-103,0 0-44,0 0 6,-2 0-15,2 0 0,0 0-1,0 0 0,0 0-9,0 0 4,0 0 5,0 0 0,0 0 1,0 0-1,0 0 0,0 0 2,0 0 0,0 0 6,0 0-8,0 2-83,-3 5-81,-2 1-232,0 1-379</inkml:trace>
  <inkml:trace contextRef="#ctx0" brushRef="#br0" timeOffset="103026.6564">13214 5476 367,'0'0'534,"0"0"-417,0 0 3,0 0 90,0 0 19,0 0-61,0 0-78,0 2-18,0-2-34,0 0-17,0 1-15,0-1 10,0 0-10,0 0-5,0 0-1,0 0 2,0 0 1,0 0-1,0 0-1,0 0 5,0 0-5,0 0 0,0 0-1,0 0 0,0 0 0,0 0-1,0 0-5,0 0 6,0 0-1,0 0 1,0 0-13,0 0 13,0 0 6,0 0-6,0 0-14,0 0 6,0 0-1,0 0 7,0 0-8,0 0 10,0 0 0,0 0 0,0 0 2,0 0-2,0 0-4,0 0 4,0 0 1,0 0 0,0 0-1,0 0-2,0 0-10,0 0-8,0 0-12,0 0-4,0 0 9,0 0-29,0 2-55,0 3-76,0 12-5,6 0-6,0-2-348</inkml:trace>
  <inkml:trace contextRef="#ctx0" brushRef="#br0" timeOffset="104314.7957">13190 5334 424,'0'0'194,"0"0"-43,0 0-53,0 0 34,0 0 7,0 0-32,0 0-35,0 5-24,0-5-3,0 0 13,0 2 8,0-2-10,0 0-32,0 0-24,0 1-14,0 3-128,-4-1-181,-4-2-379</inkml:trace>
  <inkml:trace contextRef="#ctx0" brushRef="#br0" timeOffset="104691.7893">13899 5006 927,'0'0'176,"0"0"-125,0 0-26,0 0 67,0 0-18,0 0-48,0 0-20,0 2-5,0-2-1,0 0 15,0 0-14,0 0-1,0 0-12,1 2 2,-1 5-155,0 1-12,-1-4-159</inkml:trace>
  <inkml:trace contextRef="#ctx0" brushRef="#br0" timeOffset="105314.1236">14118 4555 1129,'0'0'495,"0"0"-408,0 0-56,0 0-12,0 0-19,0 0 0,0 0-51,1-2-95,-1 6-63,0 6-115,-5-7-303</inkml:trace>
  <inkml:trace contextRef="#ctx0" brushRef="#br0" timeOffset="105546.5232">13827 4896 1111,'0'0'221,"0"0"-161,0 0-46,0 0-14,0 0-69,-107 90-44,37-36-63,1-4-170</inkml:trace>
  <inkml:trace contextRef="#ctx0" brushRef="#br0" timeOffset="105801.8442">13011 5988 1543,'0'0'394,"0"0"-202,0 0-103,0 0 102,0 0-34,0 0-99,0 0-58,3 0-61,0 0-56,0 0-101,3 4-114,-6 8-194,0 0 223,0-4-264</inkml:trace>
  <inkml:trace contextRef="#ctx0" brushRef="#br0" timeOffset="106577.1247">14624 6317 1844,'0'0'361,"0"0"-252,0 0-103,0 0-6,0 0 0,0 0-6,0 0-41,3 0-14,-3 0-5,0 3-107,-12 1-159,-4-1-310</inkml:trace>
  <inkml:trace contextRef="#ctx0" brushRef="#br0" timeOffset="106768.6137">14624 6317 159,'-17'53'1715,"17"-53"-1554,0 0-161,0 0-121,0 7-9,0-3-443</inkml:trace>
  <inkml:trace contextRef="#ctx0" brushRef="#br0" timeOffset="106976.0577">14574 6419 1573,'0'0'333,"0"0"-230,0 0-102,0 0-1,0 0-95,0 0-238,0 0-352</inkml:trace>
  <inkml:trace contextRef="#ctx0" brushRef="#br0" timeOffset="107159.6414">14574 6419 1401,'12'13'258,"-12"-15"-184,0 2-26,0 0-48,8 0-100,5 0-201,-3 0-41</inkml:trace>
  <inkml:trace contextRef="#ctx0" brushRef="#br0" timeOffset="107343.1514">14592 6423 1490,'0'0'234,"0"0"-181,0 0-53,0 0-29,0 0-281,0 0-475</inkml:trace>
  <inkml:trace contextRef="#ctx0" brushRef="#br0" timeOffset="107513.7062">14592 6423 477,'16'10'855,"-16"-13"-672,0 1-135,0-1-48,9 3-2,-1 0-208,1 0-304</inkml:trace>
  <inkml:trace contextRef="#ctx0" brushRef="#br0" timeOffset="107844.8109">14660 6442 804,'0'0'297,"0"0"-127,0 0-23,0 0 78,0 0-48,0 0-98,0 0-49,0 0-30,0 0-28,0 0-48,1 0-44,2 0-89,-2 3-9,-1-3 8,2 0 54,-2 2 61,0 0 47,0-1 14,1-1 27,-1 2 7,0-2 68,0 0 44,0 0 1,0 0-7,0 0-22,0 0 8,0 0-9,0 0-83,0 0-2,-1 0-102,-6 0-130</inkml:trace>
  <inkml:trace contextRef="#ctx0" brushRef="#br0" timeOffset="108930.9046">14246 4884 479,'0'0'243,"0"0"-161,0 0-49,0 0 67,0 0-25,0 0-39,0 0-3,0 3 28,0-3 1,0 0-15,0 0-21,0 0-25,0 0 11,0 0-11,0 0 6,0 0-6,0 0-1,0 0-8,0 2-32,0 1-44,-11 3-106,-2-2-87,1 0-139</inkml:trace>
  <inkml:trace contextRef="#ctx0" brushRef="#br0" timeOffset="109839.4362">14379 4925 611,'0'0'0,"0"0"19,0 0-19,0 0 36,0 0-36,0 0-26,0 0-15,0 0 17,0 0-1,0 3 18,-6 5-15,-1-2-25,-3 1-268</inkml:trace>
  <inkml:trace contextRef="#ctx0" brushRef="#br0" timeOffset="110080.8">14379 4925 1119,'-103'34'227,"103"-32"-227,0 1-72,0 8 34,-4 0-185,-4-2-407</inkml:trace>
  <inkml:trace contextRef="#ctx0" brushRef="#br0" timeOffset="110272.3363">14230 5059 1298,'0'0'241,"0"0"-150,0 0-26,0 0-65,0 0-57,0 0-330,0 0-371</inkml:trace>
  <inkml:trace contextRef="#ctx0" brushRef="#br0" timeOffset="111566.851">12895 3480 586,'0'0'561,"0"0"-456,0 0-66,0 0 120,0 0-12,0 0-93,0 0-38,5 4-1,-5-4-15,0 0-1,0 0-1,0 0 2,0 3-103,0 2-118,-11 1-100,-1-2-522</inkml:trace>
  <inkml:trace contextRef="#ctx0" brushRef="#br0" timeOffset="111896.9526">12525 4141 1058,'0'0'234,"0"0"-90,0 0 27,0 0-38,0 0-59,0 0-44,0 0-17,0-3 1,0 3 20,0 0-25,0 0-9,0 0-22,0-8-76,0-2-234,0-3-465</inkml:trace>
  <inkml:trace contextRef="#ctx0" brushRef="#br0" timeOffset="112157.2579">12953 3507 909,'0'0'328,"0"0"-262,0 0-65,0 0 43,0 0 8,0 0-52,0 0 0,0 0 1,0 2-1,-2 9-98,-11 0-144,-4-3-249</inkml:trace>
  <inkml:trace contextRef="#ctx0" brushRef="#br0" timeOffset="112839.9689">10947 3612 204,'0'0'1045,"0"0"-827,0 0-169,0 0-11,0 0 8,0 0-8,0 0-38,0 0-49,0 0-6,0 2-66,0 2-92,-9 3-150,-6-4-425</inkml:trace>
  <inkml:trace contextRef="#ctx0" brushRef="#br0" timeOffset="113062.3757">10867 3701 1061,'0'0'282,"0"0"-187,0 0-43,0 0 88,0 0-75,0 0-31,0 0-24,0 0-4,0 0-6,0 0 1,0 0-7,0 0-29,0 0-199,0 0-153</inkml:trace>
  <inkml:trace contextRef="#ctx0" brushRef="#br0" timeOffset="114397.1101">12835 3512 580,'0'0'371,"0"0"-209,0 0-74,0 0 110,0 0 71,0 0-131,0 0-96,63-27-23,-61 25-19,5 2-7,-6 0-150,1 0-199,-2 0-226</inkml:trace>
  <inkml:trace contextRef="#ctx0" brushRef="#br0" timeOffset="114600.5656">12835 3512 1164,'-86'0'349,"86"0"-222,0 0-41,0 0 16,0 0-99,0 1-3,-6 3-207,-11 1-184,-3-4-226</inkml:trace>
  <inkml:trace contextRef="#ctx0" brushRef="#br0" timeOffset="114956.6147">11186 3763 415,'0'0'259,"0"0"-186,0 0 62,0 0 92,0 0-46,0 0-10,0 0-38,6-31-28,-6 31-13,0 0-41,0 0-25,0 0-23,0 0-6,1 0-10,-1 0-111,0 0-217,0 0-186</inkml:trace>
  <inkml:trace contextRef="#ctx0" brushRef="#br0" timeOffset="115583.9435">12986 3517 563,'0'0'191,"0"0"-103,0 0 117,0 0-8,0 0-57,0 0-45,0 0-14,-11-5-18,11 5-43,0 0-20,0 0-73,0 0-97,-4 0-38,-9 8 23,-1-2-12,4-2-295</inkml:trace>
  <inkml:trace contextRef="#ctx0" brushRef="#br0" timeOffset="115779.4193">12986 3517 894,'-57'-10'217,"57"10"-154,0 0-21,0 0 12,0 2-54,0-1-45,0 2-59,6 1-57,-1-1-31</inkml:trace>
  <inkml:trace contextRef="#ctx0" brushRef="#br0" timeOffset="117565.34">12837 3578 605,'0'0'610,"0"0"-415,0 0-89,0 0 46,0 0-38,0 0-57,0 0-35,0 3-10,0-2-11,0-1 9,0 0-10,0 0-17,0 0 8,0 2-9,0-2 17,0 0-7,-2 1-35,-3 1-137,-3-2-196</inkml:trace>
  <inkml:trace contextRef="#ctx0" brushRef="#br0" timeOffset="118079.9642">11162 3704 735,'0'0'273,"0"0"-185,0 0-37,0 0 49,0 0-39,0 0-34,0 0-14,0 1 13,0-1 3,0 0-11,0 0-8,0 0-9,0 0-2,0 0-1,0 0 1,0 0-40,0 0-8,0 0-4,0 0 29,0 0-8,0 2-25,0 1-67,-9 0-91,-4-3-142</inkml:trace>
  <inkml:trace contextRef="#ctx0" brushRef="#br0" timeOffset="118214.6047">11162 3704 753</inkml:trace>
  <inkml:trace contextRef="#ctx0" brushRef="#br0" timeOffset="118340.2696">11162 3704 753,'-75'43'292,"75"-43"-196,0 0-18,0 0 70,0 0-82,0 0-64,2 0-2,-2 0-50,1 0-21,-1 2-27,0-2-14,0 0 11,0 1 7,0 1 2,0 1 10,0-1-40,0 1-155</inkml:trace>
  <inkml:trace contextRef="#ctx0" brushRef="#br0" timeOffset="118527.2906">11090 3764 116,'0'0'294,"0"0"-122,0 0-4,0 0-10,0 0-58,0 0-35,0 0-23,0 0 1,0 0-18,0 0-12,0 0-13,0 0 0,0 0-23,0 0-83,0 7-45,0-1 18,0-2-199</inkml:trace>
  <inkml:trace contextRef="#ctx0" brushRef="#br0" timeOffset="118829.9859">11090 3764 945,'9'33'328,"-9"-33"-216,0 0-34,0 0 14,0 0-47,0 0-45,0 0 0,0 0 1,0 0-1,0 0 16,0 0-7,0 0-9,0 0 0,0 0-67,0 0 4,0 0-43,0 0-69,2 0-327</inkml:trace>
  <inkml:trace contextRef="#ctx0" brushRef="#br0" timeOffset="119481.2674">14698 6199 803,'0'0'215,"0"0"-118,0 0 3,0 0 26,0 0-62,0 0-41,0 0-22,0 1 10,0-1-10,0 0-1,-15 4-57,-7 2-119,-2-3-339</inkml:trace>
  <inkml:trace contextRef="#ctx0" brushRef="#br0" timeOffset="119893.0714">14690 6316 1311,'0'0'671,"0"0"-471,0 0-138,0 0-6,0 0-5,0 0-51,0 0-9,5-9-70,-5 9-34,0 0-24,0 0-40,0 0-52,0 0 43,0 0 67,-1 0 25,-11 0-44,-9 0-25,5 0 0,-2 0-406</inkml:trace>
  <inkml:trace contextRef="#ctx0" brushRef="#br0" timeOffset="121116.8564">12847 3542 201,'0'0'153,"0"0"-38,0 0 5,0 0-2,0 0 12,0 0-39,0 0 23,-7-64-31,7 59-23,0 3 49,0 1 23,-2 1 10,2-2-28,0 1 16,0 0-20,0-2-43,0-1-56,0 4 8,0-3-19,0 3-6,0 0-65,-1 0-78,1 0-144,-2 0-10,-1 10 73,0-3 3,0 1-24</inkml:trace>
  <inkml:trace contextRef="#ctx0" brushRef="#br0" timeOffset="121306.5088">12847 3542 390,'-17'-53'254,"17"53"-65,0 0-23,0 0 9,0 0-26,0 0-2,0 0-15,0 0-45,0 0 4,0 0-43,0 0-38,0 0 2,0 0-12,0 0-31,0 0-20,0 0-11,0 0-69,-2 0-108,-6 0-132</inkml:trace>
  <inkml:trace contextRef="#ctx0" brushRef="#br0" timeOffset="121751.3635">12958 3323 423,'0'0'91,"0"0"-55,0 0 50,0 0 44,0 0-26,0 0-10,0 0 9,0-9 2,0 9-6,0-1 11,0 1-16,0-1-14,0-1-16,0-1-26,0 1-20,0-2-5,0-1-13,0 1 14,0 1-14,-3 0-36,-5 3-54,-19 0-156,1 0-71,-1 0-57</inkml:trace>
  <inkml:trace contextRef="#ctx0" brushRef="#br0" timeOffset="121943.8496">12689 3367 677,'0'0'195,"0"0"-134,0 0 4,0 0 23,0 0-59,0 0-29,0 0-73,-10 32-45,-2-15 74,-12 14 7,5-5-22,2-3-164</inkml:trace>
  <inkml:trace contextRef="#ctx0" brushRef="#br0" timeOffset="122132.3355">12795 3741 494,'0'0'517,"0"0"-372,0 0-38,0 0 45,0 0-152,0 0-29,0 0-185,2-7-98,-1 0-364</inkml:trace>
  <inkml:trace contextRef="#ctx0" brushRef="#br0" timeOffset="126614.4246">14094 3425 421,'0'0'265,"0"0"-194,0 0-55,0 0 29,0 0-25,0 0-20,0 0-1,0 0 1,0 0 13,0 0 21,0 0-3,0 0-20,0 0-9,0 0-2,0 0-6,0 0-41,-3 0-88,-9 5 135,-2 1 2,-4 3 6,-6-1 1,-2 5 1,-7 1-10,1 1 1,-3 2 4,1 1 4,3 0 6,2-2-9,4 0-6,5-1 0,1-1 4,-1 2-4,0 1 0,-2 1-6,-2 1 13,4 1-7,1-3 1,1 1-1,2-3-9,1 0 9,1 1 6,4-3-5,-2 1-1,1 1-2,0 2 1,0 3-6,0 1 7,-1 5 0,2-1-15,0 0 15,1 0 13,1-5 20,2-1-17,-1-1-9,1 1-2,0-1 1,-2 3 2,0 0 18,-3 2-10,1 0-6,-2 1 6,-3 1-16,-2 1 0,-2-1 13,0-2 0,1 2-6,-2-4-1,4-1-5,0-4 6,5-1-7,-1-4 1,5 0-1,1-5 0,0 0 0,0-1 0,3 1 0,-1-2-7,-3 1 7,1 3-2,-4 1 1,0 1 1,-2 1 11,-2 3-11,1 1 0,-3 1 0,-1 0 2,-2 3-2,-4 2-6,1-1 6,-2 2 7,0-2-7,2-3-51,4-4-14,2-2 36,2-2 29,1-2-1,1 1 0,0 1 0,-5 0 0,0 4 0,-2 2-6,-1 2 7,-2 2 1,0 2 0,3 0-1,1 0-6,3 1 5,1-1 1,1 1 12,1-2-11,2 3 14,1-3-15,1 0 23,2-3-22,1-1 19,0-6-8,2-1-2,2-4-9,-1 1 1,-1-1 5,0 4 6,0 0-12,-1 4 12,1 1-12,-3-2 0,3 3-1,-2-2 0,1 1 1,-2-3 0,0 0-1,-3 0 1,0 0-1,-3-2 9,0 2 5,-3 0 8,-1 0-9,-2 1-4,-2 3-9,1 0 1,3 1 2,-1-3-3,2 2 0,1-4 1,5 1-1,-1-2 1,2-3-1,0 3 0,2 0 0,0 1 9,-2 2-9,0 2 2,0 1-2,-1 1 1,-1 0-1,0 0 0,2 0 1,-2 0-1,1 0 1,-2 1-1,-2 0 1,-2 1 0,-3 1-1,-2 2-1,-2 0-12,-2-1 3,1-1 9,-1 0 1,1 0 5,-4 0-2,1 4-4,-4 1 1,-2 3-2,0 1 1,-2 4 1,2 0-17,-2-2-2,1 1-48,1-3 46,3-2 8,3-3-5,-1-1 18,4-2 0,0-1 0,4-2 0,1 1 0,2-3 0,4 1 0,1 0 2,0-1 13,1-2-15,1 1 0,-1-2 1,1 1 1,-2 0 8,0 0-10,-1 1 0,-3 2 10,0 4-9,-3-1-1,2 2 7,-2-1-7,3 1 1,-3 0-1,6-3 0,-3 3 12,2-1-11,-4 1 22,-1 3-21,-1 3 12,-2 2 0,-2-1-13,1 1 8,-2 0 2,2-1-11,1-4 0,0-1 2,1-3 6,-2 1-2,0-2-4,-3 4 5,-2-2 0,0 2-6,0 2 2,3-2 3,0 1 2,5 0-8,3-1-1,1-1 0,3 1 1,-2-1 0,2-1 1,0 0-2,-1 3 2,3-1-1,-4 1 8,2 0-16,0 1 8,-1-2 0,1 1 0,-1 1 9,-2 0-9,-2-1-9,4-1-15,0-7 23,4-2-6,4-4 7,0-3 0,4 2-1,1-3 0,0 0 0,0 3-5,0 0-5,0-1 11,0 4-1,0-2 0,3-2 1,2 1-13,1-3-10,0-1 23,2 1 18,1-3 28,3 1 23,2 2-42,2-3-26,2 0-2,6-2-19,0-2 18,2 0 4,4 0-2,2-9 47,1-5 53,3-3-13,2-6 0,0 0-55,-4-3 0,0-1-20,-4 1-11,-5-2 8,-4 6-9,-6 1 0,-3 3 26,-3 1 32,-1 3-18,-1 2-13,3-2 14,0-1 4,6-2-44,0 0 7,5-6-8,3 0-1,0-4 1,1 2 3,-3 4-3,-2 3 1,-4 3-1,-3 2 0,0-1-6,1 2 6,3-2 5,3-4-5,4-2-1,1-3 1,0-2 0,0 0-2,1 0 2,-3-1-1,-1 1 0,3-2-5,-4 1-12,-2 1-5,-3 1-3,-1-2-5,-3 1-2,0-1 8,-1-1-16,1 0 24,-2 1-7,2 1 22,-2 2-3,1 3 5,-1 1 15,1 0-9,0-1 15,0-1 0,1-3 15,-1-1-7,0-3 11,3-4-17,-2-2-13,0-3-10,1-3 27,1-2-26,0-4 5,0 0-4,-1 0 6,-2 5-7,-2 2 5,-2 1 10,0 4 9,-2 0-24,1-1 7,2 2-8,0-1 0,3 3-1,0 2 1,5 0 0,0 2-6,3-2-1,4 2 7,2-3 0,5-2 1,1 0 17,2 1 28,-2 1-29,-4 2-17,-7 3 6,-1 3-4,-8 2-1,2 2-1,-5 1 0,-1 2-4,-1 1 4,3 0 0,-2 0 0,5-4 0,5-4-10,1-2-14,2 0 24,4-3-19,-3-1 9,0 3-2,-3 1 12,3 0 1,-6-3-1,0 2 0,0 2 1,-3-2-1,1 5 1,-1 1-1,1 0 0,1 2 0,2 0-7,1 1 6,1 0 0,5-2-5,3-2 6,4-2-1,5 0 1,2-1-6,5 0 5,3 2-1,0 1-6,1-2-17,-7 4 24,-3-1 0,-6 4 0,-4 0 1,-4 3 0,-5 4-2,-2-1 2,-5 4 0,0-1 0,-2 0 2,2 1-2,3-4 0,0 2 1,1-3 0,3 2-1,0 0-6,-1-1 6,-1 1 1,0 0-1,0 0-1,0-1-45,0-1 36,1 1 10,-1-2 0,3-3-6,1 2 5,3-2-11,1-2-1,7-2 13,3 0-38,1-2 8,2 0 15,-5-3 15,-1 2 0,-4 2 7,-4-1-14,-1 2 6,-3 0-2,0 1 3,-2 3 0,3-2-16,-1 0-6,-1-1 16,-1 2 5,-2-2 2,-1 0-2,2 0 1,0-3 0,0-1 0,-1 0-11,-1-1 11,-2-2 21,-1 4-20,0 0 20,-1-1-21,0 2 26,-2-3-1,1 1-8,-2-2 14,2 0-26,-2-5-4,1 0-1,-1-2 10,-2 2-9,3 2-1,-1 1 0,-1 4 0,-1 1 1,1 5-1,-2-1 0,4 4-9,-3 0 9,1 2-28,-2 2 21,-1 1 0,1 0 7,-2 1 1,-1 2-1,0 0 0,0 1 0,0 1 3,0-1-3,0 0-10,0 0 9,0 0 1,0 0-1,0-2-18,-4 0-28,1 1 1,-2-2 1,1 1-6,-1 0 22,-1 1-23,2 0 13,-1 1 10,1 0-4,-4 0 32,-3 3 1,-5 0-12,-4 0-2,-3 0-15,-4 8 10,-2 6 9,-4 3-12,0 6-18,-9 10-24,8-5-69,9-5-63</inkml:trace>
  <inkml:trace contextRef="#ctx0" brushRef="#br0" timeOffset="126922.5859">13490 4106 179,'0'0'304,"0"0"-197,0 0-42,0 0 97,0 0-21,0 0-39,0 0 2,-1 0 33,-1 0 23,2 0-34,0 0-67,0 0-38,0 0-12,0 0-9,0 0-13,0 0-21,-2 0-34,-2 0-89,-4 0-29,4 0-413</inkml:trace>
  <inkml:trace contextRef="#ctx0" brushRef="#br0" timeOffset="129624.4854">13238 4481 909,'0'0'192,"0"0"-121,0 0-48,0 0 5,0 0-15,0 0-13,0 0-33,-12-10 17,6 10 15,0 7 0,-3-1 1,2 2-2,-2 3 2,-2-2-17,1 3-48,1-3 15,0-3-10,0 0-18,5-3 1,1-1 35,1 1 32,2-3 10,0 3-6,0 3-4,0 2 10,0 6 1,0 5 13,2 3 1,-1 8-5,1 3 0,-1 3 9,2 3 12,-3-2-2,0 1-16,0-4-12,0-3 0,0-4 11,0-1-11,0-1-1,-6 3 0,-3 5 13,-6 3-3,-1 4 5,-5 4-8,-3-1-6,2 1 9,-5 1 0,5-3-3,-2-3-7,3-3 8,-3-3-7,0-5-1,-2-1 0,1-1 0,-1-1 1,1-1-4,0 2 10,1-3-7,2 0 1,2 2 0,1-1-1,0 2-10,1-1 9,-1-1 1,1 2 0,0-3 9,0 0-9,3-1 0,-1 0 0,2-1 0,1 1 0,-1 2 0,1 1 0,-2 4 0,0 0 1,-3 5-1,-1-3 1,-1 1-1,-4 1 0,-1-1 0,-2-3 23,-2-1-8,-3 0-6,-1 0 2,2 2 5,-2-4-9,5-1-6,0-3 0,3 0 8,3-2-9,-3-1 26,-2 2-8,-1 3-10,-5 2-8,-2-1 9,1 3-2,-1-1-7,2 0 0,3-1 2,0 2-2,1-2 0,3 1 1,-3 1 8,2-2-9,1 1-1,0-2 1,1-1 0,0 2 0,2-1 0,-4 1 1,0-1 0,-1 0-1,0 3 6,0-1-5,-1 4 0,-1 3 0,-2 3 6,-4 2-7,3 1 0,0-5 0,2-7-8,2-4-8,0-7 3,-3 0 13,-1-5-1,0-1-25,4-5 26,5 2 0,3-2 20,2-1-4,2 4-6,-3 1-2,0 3-1,-2 3-6,-2 4 5,0 4 7,3 2-12,-1 4-1,-1 4 1,3 0 1,0-1-2,-1 2-14,1-4-21,0-4 13,1-3-18,2-5 15,2-7 11,4-4 14,2-4-1,1-2 2,2-2-2,1 3-9,1-3 10,1 0 8,-3 0 26,0 0 17,0 0-8,-2-5 8,-2-2-22,0-4-4,-1-2-6,-2-4 15,5-2-3,-1-5-31,3-3-22,2-5-33,3-4-19,1-5 6,0-3 45,0 3 23,0 0 16,0 2 69,0 3 70,0 7-43,1-2-52,6 3 46,-1-2-59,2 2-30,2-1 17,4-4-5,4-3 41,7-10-70,10-5-41,4-7 41,6-1-4,6 0 10,0 1-12,2 0-1,1 1-78,-3 1 15,-5 3 52,-3 3 4,-4 4-46,-1 4 34,-1 1-9,3 2-23,-1 3 6,3-1-15,5 1-21,4-3 22,1 0 53,2-3 13,3 3 2,-5 0 4,-3 5 20,0 3 14,-1 3-4,-5 0-14,-1 2 9,-3 1-17,-6-1 1,-3 1-4,-4 1-8,-5 1-2,0-1-2,0 2-23,-3-3 24,3 0-9,1 0 6,-2-3 2,6-3-28,1-2 0,1-2 5,4-3 2,2-1-3,5 0 2,6 0 22,0-1 1,5 3 0,1-1 6,1 1-6,5-1-34,-1 1 34,6-4 1,0-2 13,-1-6 5,1-1-10,-9 1 53,-4 2-1,-10 7 42,-5 4-103,-7 3-10,-4 5-13,-8 4 1,-5 5 22,-3 2 7,-2 2-7,0 2 10,1 0-8,1-1-1,-1-2 23,3 1-15,1-6-8,1 2 7,2-5-7,2-3 2,-1-1 4,2 0-7,0 0 0,2 0 0,-1 2-1,3 1-28,3 1-3,2 1 9,1 3 4,1-2-49,1 5-103,-5 2-22,-5 2 74,-9 2 105,-3 5 14,-6 1 1,0 2 57,0-1 25,0 3 24,0-2 12,0 2-38,-1-1-45,-2 1-21,-2 1-15,-2 0-30,-8 0-45,-3 0 11,-9 8-72,2 2-31,1-3-372</inkml:trace>
  <inkml:trace contextRef="#ctx0" brushRef="#br0" timeOffset="132065.6964">11300 4216 1694,'0'0'215,"0"0"-213,0 0 14,0 0 14,0 0-12,0 0-18,0 0-20,0-3 4,2 3-18,-1 0-45,-1 14-105,0 3-51,-8 1-101</inkml:trace>
  <inkml:trace contextRef="#ctx0" brushRef="#br0" timeOffset="132509.5235">14226 6336 869,'0'0'511,"0"0"-511,0 0-32,0 0 32,0 0 18,0 0-18,0 0-1,0 5 1,0-5 16,0 0 14,0 0 6,0 0-18,-2 0-12,2 0 46,-2 0 12,2 0-28,-1 0-15,-26 0-21,2 0-102,-6 0-427</inkml:trace>
  <inkml:trace contextRef="#ctx0" brushRef="#br0" timeOffset="132913.4297">11335 4030 1347,'0'0'212,"0"0"-164,0 0-34,0 0 8,0 0-22,0 0-29,0 0-76,3 15-30,-16 2 55,-7-1-66,1-3-187</inkml:trace>
  <inkml:trace contextRef="#ctx0" brushRef="#br0" timeOffset="133299.2644">14005 6812 1622,'0'0'365,"0"0"-252,0 0-76,0 0 4,0 0 89,0 0-69,0 0-39,0 0-22,0 0 0,0 0-66,-30-7-145,0-7-352,-6-10-464</inkml:trace>
  <inkml:trace contextRef="#ctx0" brushRef="#br0" timeOffset="134804.6237">15168 1895 611,'0'0'37,"0"0"233,0 0-121,0 0-75,0 0-28,0 0-18,0 0-14,3 0-14,-1 3 1,-1 5-1,5 2-5,0 4 5,5 6 7,5 6 3,3 3-10,8 5 13,8 4-12,8 4 12,5 5 1,7 0 1,4 8-14,1 1-1,0 3-5,-4 5 5,-8 2 7,-5-1-7,-11-2 5,-10-3-5,-10-6-6,-8-3 5,-4-4 0,0-5 0,-4-3 1,-8-5 11,-4 1-10,-1-3 1,-8 0 4,-2 2-6,-9-1 0,-10-2-6,-8-4-3,-1-6 8,-3-8-31,1-8 20,3-5 7,5-2 5,3-15 0,10-7 18,5-5-3,8-12 33,16-18 84,7-27-10,36-32-36,22-14-48,12 7 7,0 16-19,-13 36-26,-12 20 39,-11 14-2,0 11-20,8-2 26,9 2-43,10 0 9,15 12-5,18 9-4,20 7-6,4 0 0,-22 12 5,-29-1 1,-36-6-1,-17-3-28,-1-2-14,-4 0-12,-3 0 47,-6-7 7,0-9-17,-12-9-85,-21-6-1,-14-5 65,-11 1 14,-6 2 24,-2 5-24,5 9-40,-12 8-44,19 8-122,12 3-136</inkml:trace>
  <inkml:trace contextRef="#ctx0" brushRef="#br0" timeOffset="134987.2377">15856 2145 643,'0'0'105,"0"0"-69,0 0-36,0 0-62,0 0-215</inkml:trace>
  <inkml:trace contextRef="#ctx0" brushRef="#br0" timeOffset="135204.6564">15674 2259 443,'0'0'365,"0"0"-274,0 0-90,0 0-2,0 0-128,0 0-200</inkml:trace>
  <inkml:trace contextRef="#ctx0" brushRef="#br0" timeOffset="135415.094">15674 2259 532,'-23'48'316,"23"-48"-222,0 0-94,-4 4-42,-1 1-105,-2-2-340</inkml:trace>
  <inkml:trace contextRef="#ctx0" brushRef="#br0" timeOffset="136450.3849">15943 3249 682,'0'0'256,"0"0"-84,0 0-35,0 0 26,0 0-53,0 0-53,0 0-33,0-8-24,0 8-17,-1 0-3,-6 8-12,-4 11 8,-5 9-8,-10 9-47,-3 7-11,-2 4 0,4 2-104,4 2 42,8 3 28,8 23 23,7-11 35,0-11-43</inkml:trace>
  <inkml:trace contextRef="#ctx0" brushRef="#br0" timeOffset="140557.4975">11292 3956 1397,'0'0'293,"0"0"-233,0 0-53,0 0-7,0 0 8,0 0-8,0 0 0,0 6-1,2-5 1,1 3-1,3 2-86,0 5-92,-6 6-55,0-1-107,0-5-35</inkml:trace>
  <inkml:trace contextRef="#ctx0" brushRef="#br0" timeOffset="140737.5734">11190 4062 1352,'0'0'222,"0"0"-82,0 0-67,-1 0 88,1 0 38,0 0-93,0 0-85,0 0-21,0 0-96,0 3-159,4 19-282,-1-4 226,4-2-450</inkml:trace>
  <inkml:trace contextRef="#ctx0" brushRef="#br0" timeOffset="140987.9061">13633 5675 1498,'0'0'169,"0"0"-109,-89-89 8,52 55-11,7 5-57,3 5-42,-15-11-174,8 7-95,5-4-964</inkml:trace>
  <inkml:trace contextRef="#ctx0" brushRef="#br0" timeOffset="141787.3544">13444 4313 375,'0'0'376,"0"0"-181,0 0-57,0 0 27,0 0 20,0 0-38,0 0-60,0 3-27,0-3-9,0 0-17,0 0-21,0 2-13,0-1-9,0 5-2,-14 11-265,-2 1-39,-2-4-261</inkml:trace>
  <inkml:trace contextRef="#ctx0" brushRef="#br0" timeOffset="141990.5973">13736 4286 1508,'0'0'251,"0"0"-149,0 0-59,0 0-43,0 0-28,0 0-341,0 0-250</inkml:trace>
  <inkml:trace contextRef="#ctx0" brushRef="#br0" timeOffset="142166.3304">13736 4286 937,'-102'-53'398,"102"52"-398,8 1-41,3 0-296,2 0-154</inkml:trace>
  <inkml:trace contextRef="#ctx0" brushRef="#br0" timeOffset="142307.5679">13704 4325 1565,'0'0'261,"0"0"-194,0 0 100,0 0 35,0 0-137,0 0-65,0 0-387,-121 52-697</inkml:trace>
  <inkml:trace contextRef="#ctx0" brushRef="#br0" timeOffset="156331.2294">4796 5987 375,'0'0'0,"0"0"-192</inkml:trace>
  <inkml:trace contextRef="#ctx0" brushRef="#br0" timeOffset="157387.525">13429 4177 848,'0'0'242,"0"0"-69,0 0-81,0 0-15,0 0 83,0 0-93,0 0-23,0-39-22,1 39-16,1 0-6,-2 0-37,-2 5-213,-11 9-67,-2-4-43</inkml:trace>
  <inkml:trace contextRef="#ctx0" brushRef="#br0" timeOffset="157557.0718">13502 4107 1106,'0'0'153,"0"0"-150,0 0 4,0 0-14,0 0-204</inkml:trace>
  <inkml:trace contextRef="#ctx0" brushRef="#br0" timeOffset="157717.6432">13560 4038 636,'0'0'0</inkml:trace>
  <inkml:trace contextRef="#ctx0" brushRef="#br0" timeOffset="157889.1827">13569 4023 763,'0'0'0</inkml:trace>
  <inkml:trace contextRef="#ctx0" brushRef="#br0" timeOffset="158069.701">13569 4023 889,'-74'-14'0,"72"14"-137</inkml:trace>
  <inkml:trace contextRef="#ctx0" brushRef="#br0" timeOffset="158623.2194">13216 3445 218,'0'0'565,"0"0"-565,0 0-88,0 0 53,0 0-21,0 0-71,0 0-267</inkml:trace>
  <inkml:trace contextRef="#ctx0" brushRef="#br0" timeOffset="158866.5781">13871 3745 677,'0'0'228,"0"0"-118,0 0-29,0 0-39,0 0-42,0 0-37,0 0-83,-9 0-96,4 0-170</inkml:trace>
  <inkml:trace contextRef="#ctx0" brushRef="#br0" timeOffset="159779.9997">13465 3124 492,'0'0'95,"0"0"-95,0 0 0,0 0 52,0 0-52,0 0-147,0 0-55</inkml:trace>
  <inkml:trace contextRef="#ctx0" brushRef="#br0" timeOffset="160269.2099">13518 3263 532,'0'0'98,"0"0"-89,0 0-9,0 0-26,0 0-157</inkml:trace>
  <inkml:trace contextRef="#ctx0" brushRef="#br0" timeOffset="160486.1408">13806 3480 568,'0'0'98,"0"0"-63,0 0-2,0 0 25,0 0-58,0 0-237</inkml:trace>
  <inkml:trace contextRef="#ctx0" brushRef="#br0" timeOffset="160660.6891">13806 3480 745,'-64'7'88,"64"-5"-88,0 1-235</inkml:trace>
  <inkml:trace contextRef="#ctx0" brushRef="#br0" timeOffset="160840.7076">13694 3531 864,'0'0'0,"0"0"-864</inkml:trace>
  <inkml:trace contextRef="#ctx0" brushRef="#br0" timeOffset="161004.2704">13694 3531 867,'-53'42'133,"53"-42"-91,0 0 0,0 0 35,0 0-77,0 0-292</inkml:trace>
  <inkml:trace contextRef="#ctx0" brushRef="#br0" timeOffset="161806.6835">13457 2774 78,'0'0'0,"0"0"-3,0 0 3,0 0 87,0 0-44,0 0-26,0 0-2,76 26-4,-64-23 8,-4 0 13,-2 0-13,-2 1-12,-2-4-6,-2 2 7,0 1 7,0-1-4,0 1-9,0 4 4,0-2 2,0 2 1,0 1-2,0 1 0,1 2-1,5 2-5,0-1 6,3 1-6,10 4-1,-4-3-18,2-3-128</inkml:trace>
  <inkml:trace contextRef="#ctx0" brushRef="#br0" timeOffset="162565.1675">13663 2973 337,'0'0'303,"0"0"-185,0 0 21,0 0-29,0 0-44,0 0-25,0 0-36,-34-15-5,22 15-39,-1 0-14,4 0-45,1 0 24,4 0 5,1 0 5,3 0 19,0 0 32,0 0 13,12 0 40,4-3 15,2-4 39,0 3 1,-2-2-28,-2-1-21,-4 2 18,-1 1-2,-6-1 3,-3 2-39,0 1-16,0-1-10,-6 2-17,-10 1-100,-7 0 40,0 0 24,1 4-34,5 3 14,4 0 45,5-2-14,5-2 18,1 1 15,2-3 8,0-1 1,3 0 1,9 0 42,2 0 2,0-2-28,-2-4-1,-2 1 62,-2 1-48,-5-1 1,0 5-18,-3-3-3,0 3-10,-17 0-38,-10 0-14,-3 0 29,-1 0 1,5 0 6,7 5 6,5 0 3,8-1 0,6-1-15,0 0 9,0-3 13,15 0 1,1 0-1,7 0 1,-1 0 14,-1 0-13,0 0 4,-5 0-5,-7 0 1,-4 0-1,-5 0-1,0-3-4,-12 0-11,-6-1 5,0 1 10,-1-1 1,1 1 0,6 0 22,4-1 41,4 2 4,1-3 21,3 3-63,0-1-8,0 2-17,0-2 1,0 1-1,3 1-1,1 1 0,1 0 0,-2 0-36,-3-3-182</inkml:trace>
  <inkml:trace contextRef="#ctx0" brushRef="#br0" timeOffset="163999.5846">12225 2352 477,'0'0'253,"0"0"-51,0 0-68,0 0-5,42-81-1,-36 59 18,1-2-47,-2 3-16,1 1-7,0 6-5,-4 6-34,2 3-9,0 5-28,7 0-2,10 12-26,8 7 19,10 10 9,3 5 0,-3 3-20,-8 3-31,-6 1 39,-8-1-9,-8 1-21,-9-5-2,0-5-5,-12-3 7,-12-5 16,-3-4 17,2-4 2,1-3-4,5-5-25,8-1-12,8-3-32,3-3 59,8 0 7,21-6 14,16-12 2,27-12-1,19-14 21,-2 4-21,-13 1 13,-13 7-5,-21 5 24,-3-4 4,-4-2 6,-12 3-12,-11 4 33,-11 6-9,-1 3-32,-10 5-23,-17 6-9,-11 6-38,-3 0-40,-5 6 39,4 10-21,2 7-7,13-2-79,15-6-105</inkml:trace>
  <inkml:trace contextRef="#ctx0" brushRef="#br0" timeOffset="164323.3114">13347 2053 502,'0'0'626,"0"0"-382,0 0-58,0 0-42,0 0-60,0 0-81,0 0-3,9-7-54,-39 38 30,-14 13 4,-21 19 20,-12 21 11,0 14-11,18 7 0,29-7-14,30-10-14,11-12-46,21-11-47,24-8 43,-9-21-76,-3-19-207</inkml:trace>
  <inkml:trace contextRef="#ctx0" brushRef="#br0" timeOffset="165221.8069">13232 2344 225,'0'0'253,"0"0"-118,0 0-81,0 0 57,0 0-68,0 0 68,0 0-57,-4-25 21,4 23 28,0 2 8,0-3-41,0 2-40,0-1-8,0 2 17,0-3-14,0 2 11,6-4-23,8 0-11,9 1-2,6-1-2,4 2 2,2 3 0,-2 0-7,-4 0 7,-3 0 14,-7 0-14,-5 3-15,-10 6 14,-4 5-11,-3 6-14,-22 4 10,-11 4 3,-11 3 7,1 2 4,2-4 1,11-4 0,12-1 0,8-7-5,8-3-1,5 1-2,0-4 9,12 2-1,14-2 1,8 0 2,7-2-2,0-4-11,-3-5-81,-10-2-61,-15-13-226</inkml:trace>
  <inkml:trace contextRef="#ctx0" brushRef="#br0" timeOffset="165390.8757">13104 2450 772,'0'0'287,"0"0"-207,0 0-59,0 0-5,0 0-15,124 48-1,-84-32-59,-9-5-333</inkml:trace>
  <inkml:trace contextRef="#ctx0" brushRef="#br0" timeOffset="167040.9875">13527 2576 261,'0'0'155,"0"0"-41,0 0-2,0 0-30,0 0-14,0 0-20,0 0-8,0-7 2,0 7-3,0 0 0,0-1 5,0 1-8,0 0-19,0 0-16,0 0-1,0 0-3,0 0-54,-1 0-54,-4 0-41,2 0-64,0 0 57</inkml:trace>
  <inkml:trace contextRef="#ctx0" brushRef="#br0" timeOffset="167530.2498">13527 2576 97,'-12'-11'225,"15"8"-101,-1 0 10,1 0-69,-3 1 74,3-1-60,-3 1-11,1 1 9,-1 0 2,0 1-37,0 0-40,0 0-2,0 0-17,0 0-15,0 0-4,0 0 8,0 0-1,0 0 19,0 0-3,0 0 0,2 0 4,-2 0 2,1 1-1,-1 2 0,2 0 7,-2-1-6,0 1 1,0 0 2,0-1 4,0 1 0,1-2 2,-1 2-2,2-3 0,-2 5 0,0-5 0,2 2 0,-2-2 0,0 1-2,0-1 2,0 0 0,0 0 0,0 0 0,0 2 0,0-1-9,0 2 9,0 0 7,0 1-7,1 1 1,-1-1-1,0-2 3,0 2-3,0 1 1,0 0-1,0-1 0,0 2-23,0 1-25,-1 2-23,-3-1-40,1-5-225</inkml:trace>
  <inkml:trace contextRef="#ctx0" brushRef="#br0" timeOffset="169029.655">13537 2564 176,'0'0'117,"0"0"-84,0 0-18,0 0-14,0 0 6,0 0 3,0 0 57,0-5 8,0 2-9,0 2-7,0 1 41,0-1-18,0-1-14,0 2 33,0 0 3,0 0 22,0 0-17,0 0-22,0 0 6,0 0-38,0 0-26,0 0-27,0 0 6,0 0-3,0 0-5,1 0-11,2 0-22,-2 4-40,2 8 31,0 2 7,0 2 18,-1 3-9,1-2-5,-2-3 8,1-2-22,-2 1 21,0-6-18,0 2-16,0-2-4,0-1 5,0-1 8,-3-2 4,0-1-2,3-2 47,0 0 35,0-6 20,3-8-16,7-3-26,5-3 3,0 0-9,4 2-6,-1 2 1,-3 3 5,0 1-6,-4 7 0,-5 1 1,-2 2-2,-1 2 0,0 0-1,1 0-24,-2 6 25,1 7 0,-3 1-8,0 2 7,0 1 1,0 3 0,0-4 10,0-1-10,0-1 0,0 0 1,0-3 0,0 0 0,0-3 0,0-1-1,0-2 1,1 0-1,2-2-17,0-3-87,-1 0-141</inkml:trace>
  <inkml:trace contextRef="#ctx0" brushRef="#br0" timeOffset="169316.8933">13802 2833 557,'0'0'264,"0"0"-123,0 0-53,0 0 80,0 0-55,0 0-74,0 0-37,1 0-1,-1 0-2,0 2-21,0 7-48,0 6 50,-7 1 18,-2 4-11,-7 2-58,2-5-111,4-6-489</inkml:trace>
  <inkml:trace contextRef="#ctx0" brushRef="#br0" timeOffset="170162.8224">13806 2384 401,'0'0'375,"0"0"-177,0 0-11,0 0-60,0 0-72,0 0-55,0 0-6,8 22 6,-4-5 0,-1 3-6,-1 4-1,-1 7 7,-1 2-1,0 4-5,0 0-2,0-2 0,-1-1-5,-4-4 3,2-5-6,-1-2-1,3-6 10,1-5-4,0-2 4,0-3 0,0-3-13,0-3 12,0-1 8,0 0 16,4-9 57,2-9-40,3-6-24,1-7-8,2-1-1,-1 0-8,-1-1-34,2 4 2,-3 5 22,0 7-26,3 5-17,-3 5-18,-2 6 38,3 1 30,0 0 4,-3 11-8,0 5 14,1 2 0,-5 2 1,-3 1 0,0-3 0,0-1-4,0-4 4,-8-4 1,-2-2 0,-2-3-1,2-3-2,-1 1 2,2-1 1,-1-1-1,4 2-9,1-2 9,4 0 11,-1 0-10,2 0 0,0 2-1,0 1-8,9 2 8,9 0 13,7 0-1,5 2 15,5 2-27,10-1-1,-7-4-16,-10-4-661</inkml:trace>
  <inkml:trace contextRef="#ctx0" brushRef="#br0" timeOffset="170368.273">14193 2688 702,'0'0'186,"0"0"-122,0 0-33,0 0-7,0 0-1,0 0-12,0 0-5,68 24-3,-36-12-3,-4-1 0,-6-2-141</inkml:trace>
  <inkml:trace contextRef="#ctx0" brushRef="#br0" timeOffset="170538.8189">14144 2810 631,'0'0'152,"0"0"-76,0 0-4,0 0-8,96 0-22,-75-4-42,-6-4-103,-7-5-622</inkml:trace>
  <inkml:trace contextRef="#ctx0" brushRef="#br0" timeOffset="171196.0631">14226 2356 902,'0'0'178,"0"0"-39,0 0-49,0 0 14,0 0-82,0 0-22,0 0-15,10 7 5,-4 0-4,-3 3-15,1-1 28,-1 4-17,0 1 18,0 4-16,0 0-4,-1 1 10,-1-1 8,1-1 1,-2-5 0,0-2-5,0-3 5,4-3 2,-4-4 4,0 3 1,0-3-6,0 0 1,0 0-2,0 0 2,0 0-1,2 0 0,-1 3 0,1 3-1,1 4-1,0 5-7,-2 4 15,-1 3-6,0 1 0,0 0 0,2-1-1,-1 0-6,4-2-48,-1-4-11,3-4-63,2-7-6,2-5 98,4-1 24,0-18 13,4-3 27,2-4 7,-3 1 28,0 2 13,-3 5-19,-4 4-12,-3 5 27,-5 7-3,-1 2-61,-2 0-7,0 9-29,-5 11 17,-11 8-4,-5 3 16,-6 1-18,3-1-11,0-6-5,1-6-16,7-6-15,2-6-15,3-7 4,-1-1 29,3-15-52,3-1-95</inkml:trace>
  <inkml:trace contextRef="#ctx0" brushRef="#br0" timeOffset="172027.7575">14589 2450 773,'0'0'234,"0"0"19,0 0-83,0 0-79,0 0-91,0 0-18,0 0-9,8 63-19,-16-31-14,-2 4-15,-3 0 8,4-5 24,3-2-61,4-1 27,2-6-50,0-5 13,0-4 6,8-4-9,1-6-33,2-3-41,-1 0 170,3-5 21,2-7 109,1-2 40,2-5-13,0 2 9,-3-1 7,0 4-54,-6 2 6,-3 5-39,-2 2-46,-1 5 3,-1 0-22,-1 0-8,2 7 7,0 3-5,-3 4-27,5 3-3,-4-4 4,2 1 21,-2-5-20,3-1-14,0-2-14,1-3 23,2-3 10,5 0 19,0 0 7,1-5 0,0-7 17,1 1-2,-3-1 24,-4 2 30,0 4-20,-5 0-3,1 5 63,-2 1-64,-1 0-45,0 0-2,0 5-15,0 7 10,0 1 6,0 2-5,0-1 5,0-2-9,0-1-6,2-1 9,1-2 6,1-3-1,1-1-35,1-4 22,3 0 15,1 0 0,2-9 0,2-6 1,1-2-1,-2 0 12,-1 1-11,-2 1 21,-5 2 49,-4 6-23,-1 3-9,0 4-3,-7 0-36,-11 0 0,0 14 0,0 2-17,2 1 16,7 2 1,3-1-1,3 0-19,3-2-29,16-5-5,10-4-36,2-7-150</inkml:trace>
  <inkml:trace contextRef="#ctx0" brushRef="#br0" timeOffset="172194.04">15230 2588 506,'0'0'534,"0"0"-369,0 0-126,0 0-38,0 0 6,-47 92-4,1-8-2,2-1 5,3-6-6,4 0-25,14-30-127,7-11-392</inkml:trace>
  <inkml:trace contextRef="#ctx0" brushRef="#br0" timeOffset="172569.0374">14084 1947 540,'0'0'381,"0"0"-193,0 0-102,0 0 83,0 0-31,0 0-86,0 0-51,24 9 3,-2-1-4,6 1-1,5 8-47,-6-1-155,-9-5-166</inkml:trace>
  <inkml:trace contextRef="#ctx0" brushRef="#br0" timeOffset="172730.6035">14065 2085 751,'0'0'340,"0"0"-213,0 0-72,0 0-36,110 0-19,-64 4-9,-9-4-211</inkml:trace>
  <inkml:trace contextRef="#ctx0" brushRef="#br0" timeOffset="172919.0995">14551 1729 1141,'0'0'340,"0"0"-260,0 0-80,0 0-19,-7 112 18,-18-11 1,-9 16 1,-6 3-1,9-18-77,11-38-96,12-25-222</inkml:trace>
  <inkml:trace contextRef="#ctx0" brushRef="#br0" timeOffset="174000.7292">14823 4693 199,'0'0'87,"0"0"-77,-87-7 14,52 4-12,5 3-12,2 0 0,-7 0-2,7 3-17,5 4-134</inkml:trace>
  <inkml:trace contextRef="#ctx0" brushRef="#br0" timeOffset="174742.7555">14564 4928 237,'0'0'143,"0"0"63,0 0 101,0 0-169,0 0-10,0 0 10,25-87-28,-10 70 12,-3 0-33,2 6-54,1 6-35,4 5-18,4 0 7,6 20-5,3 14-5,-2 10 7,-5 9-25,-9 5-30,-10 2 34,-6-1 34,0-4 1,-2-4-7,-8-9 7,1-9-31,3-11 9,2-9-2,1-10 15,0-3-1,3-13 10,0-16 0,18-10 9,9-10 33,13-18 17,3 4 18,5-5-64,3 3 0,-7 14-21,1 0 9,-6 13-2,-11 11 2,-9 10 44,-6 7-27,-6 5-18,-3 1-6,-1 3-3,-3-1-14,0 2-63,0 0 19,-1-2 47,-12-1 1,-7-1 14,-4-2 5,-3 0 0,1 0-13,2-1-41,3 0-53,4 0-117,11-1-386</inkml:trace>
  <inkml:trace contextRef="#ctx0" brushRef="#br0" timeOffset="175012.0245">15730 4618 1134,'0'0'265,"0"0"-214,0 0-37,0 0-13,-101 70-1,20-7 0,-18 27 1,2 16-1,20-2 10,24-6-8,24-12-2,16-4-1,13-2 0,4-1-6,18-13-57,4-17 11,19-3-63,-12-17-22,4-12-193</inkml:trace>
  <inkml:trace contextRef="#ctx0" brushRef="#br0" timeOffset="175379.0423">15560 4848 740,'0'0'316,"0"0"-78,0 0-50,0 0-25,0 0-103,0 0-60,0 0-51,20-17 41,-5 27 4,4-1 6,-4 6-9,-5 2-33,-7 4-38,-3 8 7,-14 5 47,-19 3 15,-14 8 11,-8-3 8,-1-3 5,7-3-10,14-8-3,12-5 0,18-2 0,5-4-19,10 0-17,20 0 36,13-1 10,10-3-10,26-12-99,-18-1 16,-8 0-137</inkml:trace>
  <inkml:trace contextRef="#ctx0" brushRef="#br0" timeOffset="175547.1914">15255 5045 586,'0'0'286,"0"0"-127,0 0-159,0 0-16,0 0 16,104 28 2,-26-6-2,-11-6-136,-10-3-547</inkml:trace>
  <inkml:trace contextRef="#ctx0" brushRef="#br0" timeOffset="176161.3086">15811 5228 230,'0'0'88,"0"0"-34,0 0-2,0 0-14,0 0-12,0 0-20,0 0-6,-72-4-20,62 8-15,2-2 29,6 0 6,0-2 59,2 0 98,0 0 43,0 1-24,0-1-26,0 2-54,0 0-27,0 2-45,0 1-24,0 6-19,0 3 18,0 8-16,0 3 16,-3 1 1,-4 0-2,-3-1-17,3-6 13,1-2-7,2-4-7,1-7-25,3-3-16,0-3 45,0 0 14,6-11 2,13-7-55,8-4 26,4-2 28,1-2-49,2 3-50,-7 7 68,-8 3 32,-6 9 25,-6 4-1,-7 0-24,0 11-13,0 7 13,-7 6 0,-4-1 5,-3 2 4,4-2-6,-1-4 11,4-2-11,-1 3-3,2-4-6,5-8-75</inkml:trace>
  <inkml:trace contextRef="#ctx0" brushRef="#br0" timeOffset="176344.8156">15953 5610 829,'0'0'148,"0"0"-101,0 0 69,0 0-65,0 0-37,0 0-2,0 0-6,-5 90-6,-1-73-229</inkml:trace>
  <inkml:trace contextRef="#ctx0" brushRef="#br0" timeOffset="177211.6476">16224 5170 734,'0'0'212,"0"0"-26,0 0-21,0 0 18,0 0-21,0 0-105,0 0-57,6-13-14,-18 33-57,-7 13 54,-7 9-5,0 11 16,3 8 4,2 1-47,9 2-40,4-6 17,8-8 46,0-11-16,0-15 11,0-10 15,0-12 16,3-2 29,-2-13 51,6-14-60,-1-8 4,5-4 12,1-5 7,1 1-32,5-1 4,-1 5-15,0 7-20,-2 5 19,-1 11 0,-7 7-7,-1 5 2,0 4-10,1 0-7,1 9-9,-3 4-10,-5 4-25,0 3 15,-4-3 15,-9-1 2,1-3 10,3-1 25,1-5-4,3-2 4,2-2-3,3-3-4,0 0 0,0 2-11,0 1-25,6 3 43,10 3 15,4 4 18,4 1 26,1 3-37,0 1 10,-3-1-13,-3-1 6,-5-3-25,-5-6-1,-3 3 0,1-9-16,-2-1-167,1 0-415</inkml:trace>
  <inkml:trace contextRef="#ctx0" brushRef="#br0" timeOffset="177396.1542">16602 5474 636,'0'0'500,"0"0"-418,0 0 2,0 0-8,0 0-59,0 0-17,0 0-23,50 44-134,-34-37-190</inkml:trace>
  <inkml:trace contextRef="#ctx0" brushRef="#br0" timeOffset="177564.7042">16509 5621 514,'0'0'561,"0"0"-428,0 0-99,0 0 46,86 2-41,-33-1-39,-10 1-184,-9-2-521</inkml:trace>
  <inkml:trace contextRef="#ctx0" brushRef="#br0" timeOffset="179842.1275">16826 5768 591,'0'0'225,"0"0"-70,0 0 14,0 0 31,47-88-61,-32 54-79,0-2-11,-1-3 1,-1-1-34,0 1-2,-4 0-12,-1 7 5,-2 6 6,-1 6 3,-2 8-7,0 4-7,0 5-2,0 3-32,3 0-19,4 14-25,3 3 54,-1 9 12,1 1-4,-4 2 13,-3 1-10,-3-2 11,-3 0-26,0-1 0,0-2-22,0-1 12,0-2 21,0-5 1,0 0-49,7-4-18,7-2-19,5-6-1,2-5 26,5 0 17,-1-8 58,0-11 48,-1-6 27,-3-6-39,-3-3-11,-3 0 28,-5 1 15,-4 8-14,-6 6 82,0 9-39,0 6-59,-14 4-38,-6 5-11,-9 16-2,0 11-35,2 2 7,6 6-12,9-1-5,10-3 13,13 3-61,13-10-21,9-9-150</inkml:trace>
  <inkml:trace contextRef="#ctx0" brushRef="#br0" timeOffset="180237.3868">17501 5525 808,'0'0'235,"0"0"-110,0 0-17,0 0-54,0 0-38,-94-36-16,63 56-1,-1 6 1,6 4-21,8-2-1,6-1 7,12-7-12,0-4-70,7-9-16,16-7 80,14 0 21,7-14 24,5-14-12,6-8 50,-3-9 2,-4-8-1,-5-5-15,-8 1-11,-8 1 1,-9 7 117,-7 11 3,-8 13-4,-3 12-45,0 12-77,-8 4-20,-25 34-96,-26 33 62,-10 25 34,6-3-1,19-14-60,24-26-21,19-15 33,4 13-69,13-8 9,9-9-135</inkml:trace>
  <inkml:trace contextRef="#ctx0" brushRef="#br0" timeOffset="180427.6082">17953 5425 916,'0'0'174,"0"0"-133,0 0-31,-51 107-3,18-30 5,-8 21-6,-7 8-6,-7-7 1,2-19 9,-16-13-10,10-22-76,14-21-272</inkml:trace>
  <inkml:trace contextRef="#ctx0" brushRef="#br0" timeOffset="180661.4109">16544 6196 1015,'0'0'208,"91"-14"-162,-31 6 14,6 3 17,-6 4-45,-6 1-32,-14 0-139,-19 0-135</inkml:trace>
  <inkml:trace contextRef="#ctx0" brushRef="#br0" timeOffset="180825.9721">16619 6295 1023,'0'0'195,"0"0"-130,114 0-20,-44 0-7,25 2-38,-13 8-4,-13-7-277</inkml:trace>
  <inkml:trace contextRef="#ctx0" brushRef="#br0" timeOffset="181536.6224">17338 6185 137,'0'0'648,"0"0"-467,0 0-119,0 0 95,0 0 35,0 0 5,0 0-109,50-74-34,-50 72-6,0 0-32,0 1-7,0-1-9,0 2-18,0 0 11,0 0-8,0 0-26,0 0-59,0 0 30,0 0 10,-5 0 30,-10 2 30,-7 5 6,-6 7-6,-2 2-15,0 4 15,0 2 0,3-2 2,5-1-2,7-2-10,6 0 1,3 2 9,6 1 7,0 4-7,4 3-1,13 2-6,8-2 7,10-3 9,7-3-9,8-9-14,2-9 13,0-3-28,-7-14 10,-6-13 15,-8-10 4,-7-6 0,-8-7 1,-8-3 28,-8-2 3,0 3 45,-8 9-4,-8 10-3,-5 15-51,-4 13-19,-18 7-170,4 15-88,12 0-429</inkml:trace>
  <inkml:trace contextRef="#ctx0" brushRef="#br0" timeOffset="181702.1678">17537 6199 1230,'0'0'401,"0"0"-176,0 0-126,0 0 72,0 0-171,0 0-90,0 0-405,-48 0-202</inkml:trace>
  <inkml:trace contextRef="#ctx0" brushRef="#br0" timeOffset="182318.0771">14403 4720 434,'0'0'399,"0"0"-159,0 0-94,0 0 39,0 0-50,15-85 43,-12 73-74,-3 2-18,0 3-13,0 2-42,0 4-31,0 1-4,-6 1-258,-8 9-291,-1-5 61</inkml:trace>
  <inkml:trace contextRef="#ctx0" brushRef="#br0" timeOffset="182497.0943">14418 4662 1227,'0'0'316,"0"0"-173,0 0 13,0 0-83,0 0-73,0 0-134,0 0-207,-15 33 87,4-26-152</inkml:trace>
  <inkml:trace contextRef="#ctx0" brushRef="#br0" timeOffset="182633.5775">14418 4662 827,'-21'-49'141,"15"39"-66,-6-6-26,-25-11-49,1 3-174,-4 0-691</inkml:trace>
  <inkml:trace contextRef="#ctx0" brushRef="#br0" timeOffset="183027.0509">12803 3525 848,'0'0'283,"0"0"-201,0 0-54,0 0-28,0 0-65,0 0-289,0 0 12</inkml:trace>
  <inkml:trace contextRef="#ctx0" brushRef="#br0" timeOffset="183243.473">12886 3817 614,'0'0'829,"0"0"-623,0 0-74,0 0-33,0 0-68,0 0-31,0 0-145,0 0-190,-2 0-176,-4 0 252</inkml:trace>
  <inkml:trace contextRef="#ctx0" brushRef="#br0" timeOffset="183393.0726">12886 3817 760,'-9'-12'292,"12"9"-95,0 1-13,0 0-64,0 1-58,3 1-62,6 0 0,15 5-153,-3 9-53,1-5-503</inkml:trace>
  <inkml:trace contextRef="#ctx0" brushRef="#br0" timeOffset="183731.168">13559 4124 456,'0'0'361,"0"0"-172,0 0 6,0 0 34,0 0-63,0 0-71,0 0-49,0-6-24,0 6-22,0-1-11,0 1-256,0-5-454</inkml:trace>
  <inkml:trace contextRef="#ctx0" brushRef="#br0" timeOffset="183911.6951">13623 4057 995,'0'0'143,"0"0"-133,0 0-10,0 0-146</inkml:trace>
  <inkml:trace contextRef="#ctx0" brushRef="#br0" timeOffset="184129.1052">13820 4092 1045,'0'0'230,"0"0"-230,0 0-41,0 0-17,0 0-245,0 0-431</inkml:trace>
  <inkml:trace contextRef="#ctx0" brushRef="#br0" timeOffset="184298.6508">13820 4092 624,'74'68'0</inkml:trace>
  <inkml:trace contextRef="#ctx0" brushRef="#br0" timeOffset="184528.0464">13878 4134 555,'0'0'518,"0"0"-402,0 0-50,0 0-66,0 0-101,0 0-838</inkml:trace>
  <inkml:trace contextRef="#ctx0" brushRef="#br0" timeOffset="184759.3476">13878 4134 584,'3'-5'31,"-3"5"3,0 0-34,0 0 0,0 0-72,-3 0-40,-4 1-170</inkml:trace>
  <inkml:trace contextRef="#ctx0" brushRef="#br0" timeOffset="185860.6283">14992 5461 487,'0'0'168,"0"0"-54,0 0-41,0 0-19,0 0-30,0 0-22,0 0 35,79-37-36,-79 24 0,-7 2-1,-14 0-6,-7 2-69,-5 4-13,-2 2 10,-3 1-9,5 2-2,-10 0-61,10 0 53,6 3-73</inkml:trace>
  <inkml:trace contextRef="#ctx0" brushRef="#br0" timeOffset="186071.0653">14561 5368 108,'0'0'269,"0"0"-59,0 0 36,0 0-108,0 0 46,0 0 10,0 0 14,-48-30-68,51 30-54,32 0-57,36 4-28,47 15 18,24 6-4,1 3-15,-33-3-2,-42-8-62,-27-6-57,-13-8-124,-8 1-14,-7-4-105</inkml:trace>
  <inkml:trace contextRef="#ctx0" brushRef="#br0" timeOffset="186238.1352">14801 5404 590,'0'0'222,"0"0"-73,0 0 84,0 0-1,0 0-61,0 0-82,0 0-89,-28-21 0,59 30-191,2 8 113,9-1-216</inkml:trace>
  <inkml:trace contextRef="#ctx0" brushRef="#br0" timeOffset="186416.67">14710 5554 1041,'0'0'242,"0"0"-14,0 0-24,0 0-54,0 0-116,0 0-34,0 0-60,118-38-91,-69 36-84,-7-1-316</inkml:trace>
  <inkml:trace contextRef="#ctx0" brushRef="#br0" timeOffset="187042.4812">14452 5305 237,'0'0'144,"0"0"113,0 0 45,0 0-75,0 0-46,0 0-42,0 0 87,5-8-124,-1 8-70,1 0-32,5 0-12,11 0-13,15 7-38,10 5-2,2 1-97,-2-1-43,-19 3-77,-15-3-59,-12-5-35</inkml:trace>
  <inkml:trace contextRef="#ctx0" brushRef="#br0" timeOffset="188092.6157">14464 5363 464,'0'0'238,"0"0"-31,0 0 1,0 0-130,0 0 74,0 0-47,0 0-14,0-28 8,0 28-27,2 0-42,-2 0-23,0 0-7,0 0-16,1 0-64,-1 0-51,2 4 16,1 6 51,1-3 3,2 3 11,1-1 27,1-1 12,7-1-15,-2 0 15,5-1 11,2-2 0,0 0 0,4-1-7,0-1 7,5 1 17,1-1 21,2 0-12,4-2 15,1 1-2,-1-1 3,1 0 1,2 0-8,-3 0-22,-3 0-7,-8-1 7,-4-6 9,-2 0-21,1-3 25,-2-3 3,4-1-6,0-3-23,-2-2 1,1 0 10,-1-2-3,0-4-7,1 0 17,-3-1-18,-3-1-24,-4 0 24,0-1 1,-2 2 22,-3-2 57,0-3-48,-2 1-23,-2-1-9,1 0 9,-3 0-5,0 0 1,0 2-4,0 0-2,-2-1-3,-4 2 4,-2 2 20,2-1-19,-2 0-1,2 3 14,-1 0-14,-2 0 8,1 2 0,-4-1-6,0 0 4,0 1-6,-4 1-13,1 2 12,-3 2 0,-1 1-8,-1 2 8,0 3-9,-3 2-11,4 2-4,-6 4-5,-1 3 1,-8 0-1,-7 5-3,-5 12-8,-3 4 2,0 8 4,-2 3 12,3 5-6,-1 4 20,2 2-27,3 6 17,4 2 7,1 0-4,8 4 5,4 4 2,6 2 9,0 1 0,3 0-7,3-4 7,5-2 0,3-5 0,7 1-1,0-2 1,25-2-10,9 0 10,12 1 6,12-3 7,20 1-12,29 3-2,25-5 10,5-8 2,-13-16-3,-33-12-8,-33-9 0,-19-3 7,-6-15-7,19-37 0,-9 2-33,-2-8-597</inkml:trace>
  <inkml:trace contextRef="#ctx0" brushRef="#br0" timeOffset="188326.9909">15089 5613 910,'0'0'291,"0"0"-133,0 0-83,0 0-57,0 0-18,0 0-103,0 0-188</inkml:trace>
  <inkml:trace contextRef="#ctx0" brushRef="#br0" timeOffset="188507.511">14973 5598 947,'0'0'195,"0"0"-92,0 0-89,0 0-14,0 0-298</inkml:trace>
  <inkml:trace contextRef="#ctx0" brushRef="#br0" timeOffset="189451.1895">15090 5864 114,'0'0'196,"0"0"-109,0 0-18,0 0 29,0 0 62,0 0-92,0 0-45,-11-8-14,6 8-9,-1-2-29,0 2 6,2 0 14,-5 0-8,1 0 4,1 0-68,-2 3-482</inkml:trace>
  <inkml:trace contextRef="#ctx0" brushRef="#br0" timeOffset="192297.4097">20531 1009 472,'0'0'62,"0"0"-62,0 0-66,0 0-52,0 0-119</inkml:trace>
  <inkml:trace contextRef="#ctx0" brushRef="#br0" timeOffset="192597.6899">21983 1224 383,'0'0'524,"0"0"-371,0 0-4,0 0-69,0 0-21,0 0 9,0 0 18,0-10-2,0 10-1,0 0-32,0 0-51,-12 5-23,-6 9-298,-9-3-238</inkml:trace>
  <inkml:trace contextRef="#ctx0" brushRef="#br0" timeOffset="193425.5805">19986 1927 329,'0'0'76,"0"0"-20,0 0 6,0 0 25,0 0-19,0 0-32,0 0-9,0 29-4,0-24-10,0 0-6,2-1-6,0-1 9,1 0-9,1-3 64,-3 0 179,5 0-14,9-6 30,12-14-22,13-13-119,23-22-105,16-25 19,-2-22-32,-10 9-2,-29 21-13,-19 30 14,-13 24 24,-3 7 37,-1 1-26,-2 7-35,0 3-16,0 7-102,0 18-62,-14 14 131,-3 14 29,-2 5-8,6 5 21,4-8-2,9-6 2,4-10 6,19-6-12,10-8-30,7-10-35,5-9-55,3-6 117,1-3 3,1-18 26,-5-5-6,-12-1 31,-12-2-16,-8 5 85,-10 5 40,-3 8-23,0 4 26,0 7-104,0 0-46,0 3-44,0 15-122,-8 10 106,0 11 43,3 4-101,5 11-65,16-11-23,7-15-138</inkml:trace>
  <inkml:trace contextRef="#ctx0" brushRef="#br0" timeOffset="193582.1587">21069 2085 1117,'0'0'268,"0"0"-243,0 0-16,0 0-3,0 0 1,31 91 0,-31-23-6,-17-7-1,-11-15-271</inkml:trace>
  <inkml:trace contextRef="#ctx0" brushRef="#br0" timeOffset="194439.028">21765 1564 485,'0'0'563,"0"0"-415,0 0-99,0 0-33,0 0 13,0 0-22,0 0-6,-7 0 0,7 0 33,0 0 61,0 0-9,0 0-16,0 0-63,10 0-6,11-4 25,15 0 25,13-2 103,5-4-88,-6 1 17,-10-1 0,-11-2-69,-12 4 5,-5-1 3,-2 2-22,-6 4-1,-2 1-17,0 2-11,0 0 20,-5 4-64,-16 18-106,-23 24 127,-4 5 37,-15 9 14,-4 4-27,15-14-48,4-3-4,18-13 26,14-14 11,7-9-31,8-8 74,1-3 39,1 0 201,23-18-39,13-9-161,17-11-40,9-6 11,5-2-11,-11 3-8,-8 9 8,-18 10 19,-13 12 30,-10 7-33,-4 5-16,1 2-30,0 16-30,6 8 46,-1 12-7,-2 7 11,1 2-40,-2 2-36,14 6-94,-1-11-51,8-16-339</inkml:trace>
  <inkml:trace contextRef="#ctx0" brushRef="#br0" timeOffset="194662.4259">22393 2116 1016,'0'0'191,"0"0"-150,0 0-27,0 0-14,0 0 25,0 0-24,18 92 6,-45-53 3,-69 10-10,1-11-136,0-14-881</inkml:trace>
  <inkml:trace contextRef="#ctx0" brushRef="#br0" timeOffset="195939.1079">23703 1460 1030,'0'0'328,"0"0"-191,0 0 36,0 0-21,0 0-15,0 0-3,43-51-49,-36 44-57,1 2-6,-3 0-2,-2 4-12,-3-1-8,0 2-8,0 0-6,0 0-5,0 0-15,0 0-26,0 0-52,-6 0-37,-11 0-34,-32 17 55,-42 15 105,-31 10 23,3-1 19,24-7-2,43-13-15,33-8 8,1 2-10,10 2-8,8 7-27,11 4-14,46 13 49,38 13 25,41 6 8,13 4 49,-27-14-6,-36-14-21,-47-14-20,-20-5-35,-8 0-22,-11 0-17,-19 8-5,-67 3 16,-44 6 28,-15-2 0,18-6-28,47-5-56,46-8 26,18 3-24,13 6-64,6 7 50,52 13 55,62 13 41,62 7 19,31 0 2,4-7-3,-29-8-12,-53-19 33,-45-11-39,-44-15-141</inkml:trace>
  <inkml:trace contextRef="#ctx0" brushRef="#br0" timeOffset="200277.4072">20266 5624 1403,'0'0'341,"0"0"-246,0 0-81,0 0-2,0 0-12,0 0-31,3 5-100,-3-2-16,0-3 19,0 4-24,-15 4-80,-4-1 72,0-2-340</inkml:trace>
  <inkml:trace contextRef="#ctx0" brushRef="#br0" timeOffset="200843.4465">21903 4785 740,'0'0'608,"0"0"-490,0 0-83,0 0 34,0 0 6,0 0-51,0 0-15,0 0 9,0 0-10,0 0-8,0 0-1,0 0 0,-9 2-47,-2-1-144,-4-1-304</inkml:trace>
  <inkml:trace contextRef="#ctx0" brushRef="#br0" timeOffset="201392.2406">19843 5554 886,'0'0'241,"0"0"-119,0 0 40,0 0 24,0 0-53,0 0-41,0 0 1,0 0-6,0 0-35,0 0-34,0 0-11,0 0-7,0 0 0,0 0-13,6 0-58,1 0-96,1 0-230</inkml:trace>
  <inkml:trace contextRef="#ctx0" brushRef="#br0" timeOffset="201862.9513">21810 4908 1211,'0'0'310,"0"0"-223,0 0-62,0 0 46,0 0-28,0 0-32,0 0-3,0 5-7,0-5 6,0 0-7,0 1 0,-16 1-31,-2-2-240,-7 0-277</inkml:trace>
  <inkml:trace contextRef="#ctx0" brushRef="#br0" timeOffset="202282.8197">19937 5492 1045,'0'0'334,"0"0"-219,0 0-77,0 0 39,0 0-32,0 0-31,0 0-8,1 2-5,-1-2 0,0 0-1,0 0-7,0 0-41,0 0-36,0 0-57,0 0-40,2 0-306</inkml:trace>
  <inkml:trace contextRef="#ctx0" brushRef="#br0" timeOffset="202571.0558">21689 4961 914,'0'0'203,"0"0"-142,0 0-14,0 0 13,0 0-60,0 0-225</inkml:trace>
  <inkml:trace contextRef="#ctx0" brushRef="#br0" timeOffset="204301.4711">20213 5356 538,'0'0'616,"0"0"-323,0 0-170,0 0-59,0 0 52,0 0-8,0 0-86,-8 0-22,-1 2-100,-13-2-431</inkml:trace>
  <inkml:trace contextRef="#ctx0" brushRef="#br0" timeOffset="205111.7971">2676 4017 64,'0'0'565,"0"0"-152,0 0-198,0 0-131,0 0-44,0 0 18,31 0-3,-20 0-4,-2 0-40,1 0-11,-10 8-8,0 6-197,-3-1-471</inkml:trace>
  <inkml:trace contextRef="#ctx0" brushRef="#br0" timeOffset="205510.7316">7251 6295 1003,'0'0'295,"0"0"-73,0 0-40,0 0 47,0 0-15,0 0-89,0 0-49,0 0-42,0 0-16,0 0-18,0 0-6,0 0-68,0 0-114,-8 2-105,-8 0-609</inkml:trace>
  <inkml:trace contextRef="#ctx0" brushRef="#br0" timeOffset="206629.758">2660 4306 722,'0'0'162,"0"0"-125,0 0-16,0 0-14,0 0-7,0 0-10,-50 46-89,50-23-15</inkml:trace>
  <inkml:trace contextRef="#ctx0" brushRef="#br0" timeOffset="206877.1528">5425 6474 1798,'0'0'204,"0"0"-197,0 0-5,0 0 18,0 0 74,0 0-20,0 0-74,0-4-42,0 4-217,-7-8-641</inkml:trace>
  <inkml:trace contextRef="#ctx0" brushRef="#br0" timeOffset="209075.46">20292 5406 469,'0'0'124,"0"0"-50,0 0-44,0 0-8,0 0 77,0 0-37,0 1-50,0-1-3,0 0 21,0 0-30,4 0-7,1 0-188</inkml:trace>
  <inkml:trace contextRef="#ctx0" brushRef="#br0" timeOffset="209693.3215">21946 4761 430,'0'0'43,"0"0"-18,0 0 7,0 0-24,0 0-8,0 0-1,0 0 1,24 10 10,-24-10 22,0 0 174,0 0-89,0 0-46,0 0-47,0 1-23,-17 7-1,-2 0-98,-3-4-94</inkml:trace>
  <inkml:trace contextRef="#ctx0" brushRef="#br0" timeOffset="209888.8009">21782 4887 1124,'0'0'265,"0"0"-210,0 0-23,0 0 101,0 0-56,0 0-77,0 0-153,-47 26-201,22-23-56</inkml:trace>
  <inkml:trace contextRef="#ctx0" brushRef="#br0" timeOffset="210247.8379">20234 5303 965,'0'0'224,"0"0"-132,0 0 109,0 0 7,0 0-94,0 0-58,0 0-42,0 0-2,0 0 7,0 0-17,0 0-2,0 1-10,0 0-42,0-1-159,0 0-191,-3 0-559</inkml:trace>
  <inkml:trace contextRef="#ctx0" brushRef="#br0" timeOffset="210644.7761">21822 4828 447,'0'0'368,"0"0"-152,0 0-101,0 0 39,0 0 16,0 0-50,0 0-41,0 2-50,0-2 3,0 1-24,0 1-8,0-1-57,-12 3-168,-4-4-264,-1 0-114</inkml:trace>
  <inkml:trace contextRef="#ctx0" brushRef="#br0" timeOffset="210944.9822">20243 5218 1111,'0'0'242,"0"0"-157,0 0 63,0 0 1,0 0-82,0 0-51,0 0-16,10 0-10,-6 0-104,1 0-163,-2 0-234</inkml:trace>
  <inkml:trace contextRef="#ctx0" brushRef="#br0" timeOffset="211521.4388">21974 4813 947,'0'0'531,"0"0"-531,0 0-125,0 0 117,0 0 7,0 0 1,0 0-42,0 1 28,0-1 5,0 0 8,0 0-14,2 0-11,-2 2 10,0-2-3,0 0-8,0 0 7,0 0 14,4 0-20,-4 0 26,0 0 40,0 0 15,0 0-14,0 0-12,0 0-2,0 0-15,0 0-3,0 0 11,0 0-14,0 0-6,0 0 1,0 0 2,0 0-2,0 0-2,0 0 1,0 0-7,0 0-24,3 0-35,2 1 15,-1 3 15,-2-4-5,0 3-6,2-3-8,-1 3 4,0-2 15,1 4-42,-1-2-19,-2-1-98</inkml:trace>
  <inkml:trace contextRef="#ctx0" brushRef="#br0" timeOffset="211846.5696">22034 4850 869,'0'0'256,"0"0"-178,0 0-16,0 0 53,0 0-41,0 0-48,0 0-16,0 0-10,0 0-3,0 3-22,0-1-131,0 1-245</inkml:trace>
  <inkml:trace contextRef="#ctx0" brushRef="#br0" timeOffset="212063.3745">22034 4850 823,'-76'5'274,"76"-5"-180,0 0-72,0 2 14,-3 2-36,1 0-247,-2-4-502</inkml:trace>
  <inkml:trace contextRef="#ctx0" brushRef="#br0" timeOffset="212240.8997">21916 4850 929,'0'0'0,"0"0"-880</inkml:trace>
  <inkml:trace contextRef="#ctx0" brushRef="#br0" timeOffset="212454.3297">21916 4850 1134,'-62'-48'161,"62"50"-161,-3 4-3,0 1-39,-3 0-507</inkml:trace>
  <inkml:trace contextRef="#ctx0" brushRef="#br0" timeOffset="212705.1683">21832 4757 1086,'0'0'123,"0"0"-123,0 0-117,0 0 102,0 0 13,0 0-134,0 0-62,0 6 118,0-6-285</inkml:trace>
  <inkml:trace contextRef="#ctx0" brushRef="#br0" timeOffset="212913.6044">21743 4766 1007,'0'0'510,"0"0"-510,0 0-154,0 0-21,0 0-39,0 0-143</inkml:trace>
  <inkml:trace contextRef="#ctx0" brushRef="#br0" timeOffset="213110.0787">21743 4766 998,'46'31'240,"-46"-31"-162,0 0-14,0 2-3,0 1-61,0 5-167,-1-1-132,-2-3-361</inkml:trace>
  <inkml:trace contextRef="#ctx0" brushRef="#br0" timeOffset="213859.6611">19483 4475 598,'0'0'374,"0"0"-222,0 0-65,0 0 102,0 0-3,0 0-49,0 0-50,0 3-29,0-3-15,3 0-13,37 3 1,54 5-24,68 9 21,33 5-5,7 3-11,-33 2-12,-64-6 0,-38-4-90,-28 0-53,-23-6-150,-11-2-83</inkml:trace>
  <inkml:trace contextRef="#ctx0" brushRef="#br0" timeOffset="214309.4461">20359 4443 1079,'0'0'248,"0"0"-80,0 0 21,0 0-18,0 0-52,0 0-81,0 0-29,3-21-9,-3 21 0,1 0-26,3 0-45,3 6-65,-1 3 54,4 5 71,3 3 5,3 2-6,-2 1 5,1 2-10,2-1 17,-5 3 0,-3-2 0,-2 3-26,-6-3 20,-1 1-1,0-1 6,-8 0-9,-9-2-92,-4-4 35,-4 1 44,0-3 22,4-4 0,3-4 1,7-2 1,5-2 2,2-2 7,4 0 42,0 0 81,0 0 29,0 0 15,0-7-28,0-8-34,22-28-115,1 2-37,-3-10-198</inkml:trace>
  <inkml:trace contextRef="#ctx0" brushRef="#br0" timeOffset="225987.2018">21397 3866 227,'0'0'575,"0"0"-575,0 0-101,0 0 86,0 0 13,0 0-4,-39 52-128,25-39-64</inkml:trace>
  <inkml:trace contextRef="#ctx0" brushRef="#br0" timeOffset="227050.9136">22271 4565 351,'0'0'104,"0"0"-58,0 0-29,0 0-17,0 0 36,0 0 52,0 0-47,0 0-24,0 0-3,0 0-14,0 2-1,0-2 0,0 3-68,0 1 25,-4-1-29,-1-1-14,1-1-97</inkml:trace>
  <inkml:trace contextRef="#ctx0" brushRef="#br0" timeOffset="227236.9219">22271 4565 561</inkml:trace>
  <inkml:trace contextRef="#ctx0" brushRef="#br0" timeOffset="227344.6343">22271 4565 561,'24'24'348,"-24"-24"-223,0 0-73,0 0 8,0 0 0,0 0-31,0 1-29,0-1-8,0 0-13,0 2-15,0-2-14,0 1-45,0 2-172,-3-3-364</inkml:trace>
  <inkml:trace contextRef="#ctx0" brushRef="#br0" timeOffset="227540.1118">22273 4596 892,'0'0'249,"0"0"-168,0 0-25,0 0 67,0 0-123,0 0-16,0 0-146,0 0-179</inkml:trace>
  <inkml:trace contextRef="#ctx0" brushRef="#br0" timeOffset="227807.3959">22550 4680 845,'0'0'0</inkml:trace>
  <inkml:trace contextRef="#ctx0" brushRef="#br0" timeOffset="228449.6834">22543 4727 735,'0'0'0,"0"0"-245</inkml:trace>
  <inkml:trace contextRef="#ctx0" brushRef="#br0" timeOffset="234138.9383">20957 6693 358,'0'0'564,"0"0"-447,0 0-20,0 0-23,0 0-33,0 0-12,0 1-12,0-1-1,1 0-16,-1 0-7,0 0-93,0 0-156,-3 1 9,-1 0-456</inkml:trace>
  <inkml:trace contextRef="#ctx0" brushRef="#br0" timeOffset="236887.2102">20844 7109 324,'0'0'219,"0"0"-147,0 0 15,0 0 83,0 0-41,0 0-47,0 0-30,1 8 13,-1-8 14,0 3-21,0-3-48,-22 0-10,-8 0-129,-9 0-104</inkml:trace>
  <inkml:trace contextRef="#ctx0" brushRef="#br0" timeOffset="239073.7591">5085 12151 322,'0'0'127,"0"0"-74,0 0 60,0 0 122,0 0-90,0 0-49,0 0-13,0 0-14,0 0-11,0 0-16,0 0-16,0 0-26,0 0-13,-6 3-58,-13 5-97,5 0-164,-2-2-314</inkml:trace>
  <inkml:trace contextRef="#ctx0" brushRef="#br0" timeOffset="239239.4166">5085 12151 993,'-30'50'236,"30"-50"-129,0 3-21,0-3 12,0 0-57,0 0-41,3 0-74,2 0-115,-1 0-190</inkml:trace>
  <inkml:trace contextRef="#ctx0" brushRef="#br0" timeOffset="242948.7312">22283 13975 224,'0'0'199,"0"0"-107,0 0-66,0 0-13,0 0 82,0 0 4,0 0-68,0 2-25,1-1 1,1 1-1,-1-2-6,-1 1 1,0-1 6,1 0 10,1 0-10,3 0-7,7 3-51,1-3-1,-2 3-330</inkml:trace>
  <inkml:trace contextRef="#ctx0" brushRef="#br0" timeOffset="243265.6255">23148 13852 155,'0'0'147,"0"0"-51,0 0-32,0 0-22,0 0 10,0 0-15,0 0-20,-69 16-4,56-16-4,4 0-9,2 0-80</inkml:trace>
  <inkml:trace contextRef="#ctx0" brushRef="#br0" timeOffset="243554.632">23365 13861 36,'0'0'827,"0"0"-569,0 0-135,0 0-63,0 0-28,0 0-19,0 0-13,-4 3-6,4-1-38,0 0-54,0-1-123,0-1-185</inkml:trace>
  <inkml:trace contextRef="#ctx0" brushRef="#br0" timeOffset="243761.1245">23365 13861 1337,'-24'35'299,"24"-35"-200,0 0-76,0 0-23,0 0-33,7 0-170,-1-2-182</inkml:trace>
  <inkml:trace contextRef="#ctx0" brushRef="#br0" timeOffset="243953.712">23211 13925 1744,'0'0'274,"0"0"-239,0 0-35,0 0-30,0 0-72,0 0-261</inkml:trace>
  <inkml:trace contextRef="#ctx0" brushRef="#br0" timeOffset="244134.7341">23211 13925 1679,'-113'0'326,"113"0"-285,0 0-41,0 0-12,0 0-84,0 2-166,0 1-513</inkml:trace>
  <inkml:trace contextRef="#ctx0" brushRef="#br0" timeOffset="244960.4622">21920 12434 348,'0'0'61,"0"0"-61,0 0-150</inkml:trace>
  <inkml:trace contextRef="#ctx0" brushRef="#br0" timeOffset="245223.7278">21821 12472 408,'0'0'17,"0"0"341,0 0-130,0 0-99,0 0-48,0 0 16,0 0 5,0 6-50,0-6-45,0 0 5,0 0-11,0 0-1,0 0-16,0 0-40,0 0-27,1 0-44,6 0-189</inkml:trace>
  <inkml:trace contextRef="#ctx0" brushRef="#br0" timeOffset="245398.4384">21821 12472 734,'40'12'570,"-40"-12"-334,-2 0-143,2-2-66,-4 2-27,1 0-191,0 3-506</inkml:trace>
  <inkml:trace contextRef="#ctx0" brushRef="#br0" timeOffset="245590.6349">21812 12568 522,'0'0'564,"0"0"-476,0 0-88,0 0-14,0 0 1,0 0-46,0 0-129,9 41-350</inkml:trace>
  <inkml:trace contextRef="#ctx0" brushRef="#br0" timeOffset="247468.1385">19305 15004 49,'0'0'62,"0"0"48,0 0-2,0 0-62,0 0-41,0 0-5,0 0-106,14 0-130</inkml:trace>
  <inkml:trace contextRef="#ctx0" brushRef="#br0" timeOffset="248048.1019">19483 14593 192,'0'0'141,"0"0"-99,0 0-26,0 0 309,0 0-97,0 0-92,0 0-20,-3 6-21,2-6-6,1 0-53,0 0-18,0 0-17,0 0 16,0 2-16,0-2 9,0 0-10,0 0-7,0 0 7,0 0-9,0 0-80,0 0-137,0 0-389</inkml:trace>
  <inkml:trace contextRef="#ctx0" brushRef="#br0" timeOffset="248534.4597">22102 12803 408,'0'0'738,"0"0"-592,0 0-85,0 0 23,0 0 85,0 0-64,0 0-66,0 1-13,0-1-23,0 0-3,-25 5-1,-2 0-127,-6-1-257</inkml:trace>
  <inkml:trace contextRef="#ctx0" brushRef="#br0" timeOffset="249099.9474">19571 14858 393,'0'0'678,"0"0"-403,0 0-96,0 0-2,0 0-7,0 0-54,0 0-61,-4 4-28,4-4 11,0 0 8,0 0-21,0 0-19,0 0-5,0 0 1,-2 0-2,2 0 2,0 0-1,0 0-1,0 0-28,-4 0-54,-17 0-69,-1 0-64,4 0-532</inkml:trace>
  <inkml:trace contextRef="#ctx0" brushRef="#br0" timeOffset="249601.6587">22619 12339 489,'0'0'692,"0"0"-592,0 0-70,0 0 9,0 0 114,0 0-30,0 0-63,-1 3-40,1-3 1,0 0-5,0 0-15,-8-3-1,2-4-85,-6-5-265</inkml:trace>
  <inkml:trace contextRef="#ctx0" brushRef="#br0" timeOffset="250136.2709">19245 14993 224,'0'0'835,"0"0"-536,0 0-113,0 0-7,0 0-5,0 0-14,0 0-38,-2 1-39,2-1-51,0 0-20,0 0-6,0 0-5,0 0-1,0 0-21,0 0-47,0 0-50,2-27-64,11-2-85,1-7-1115</inkml:trace>
  <inkml:trace contextRef="#ctx0" brushRef="#br0" timeOffset="250593.0502">21845 12881 1333,'0'0'227,"0"0"-168,0 0-57,0 0 17,0 0-19,0 0-58,0 0-192,-35 0-111,14 3-181</inkml:trace>
  <inkml:trace contextRef="#ctx0" brushRef="#br0" timeOffset="251148.9806">18972 14737 393,'0'0'25,"0"0"550,0 0-319,0 0-25,0 0-19,0 0-22,0 0-56,2 4-30,-2-4-39,0 0-40,0 0-20,0 0-5,0 0-16,0 0-45,0 0-59,3 0-31,2-4-87,1-10-139</inkml:trace>
  <inkml:trace contextRef="#ctx0" brushRef="#br0" timeOffset="251581.6517">22189 12282 1250,'0'0'186,"0"0"-186,0 0-147,0 0-105,0 0 125,0 0-58</inkml:trace>
  <inkml:trace contextRef="#ctx0" brushRef="#br0" timeOffset="252101.8004">18997 14855 227,'0'0'851,"0"0"-557,0 0-179,0 0-11,0 0 46,0 0-36,0 0-43,0 0-32,0 0 25,0 0-27,0 0-19,0 0-18,0 0-11,0 3-77,-1-3-62,-5 0-202,-3 0-365</inkml:trace>
  <inkml:trace contextRef="#ctx0" brushRef="#br0" timeOffset="252380.0563">18997 14855 1145,'43'-26'401,"-43"26"-337,0 0-64,0 0-25,0 0 22,0 0-61,0 0-96,0 0 15,2 0 12,1 0 10,-3 1-35,0 1 46,3-1 55,-3-1 57,0 0 83,0 1 14,0 2-97,0 1-30,0-1-156</inkml:trace>
  <inkml:trace contextRef="#ctx0" brushRef="#br0" timeOffset="252697.2082">19139 14918 373,'0'0'549,"0"0"-284,0 0-85,0 0 4,0 0-3,0 0-66,0 0-68,-8 3-35,8-3-5,0 0-2,0 0-5,0 0-36,0 0-58,0 0-129,0-5-311</inkml:trace>
  <inkml:trace contextRef="#ctx0" brushRef="#br0" timeOffset="252884.7059">19139 14918 367</inkml:trace>
  <inkml:trace contextRef="#ctx0" brushRef="#br0" timeOffset="253012.3723">19139 14918 367,'-64'-74'49,"64"74"-25,0 0-5,0 0 132,0 0-13,0 0 16,0 0-4,0 0-12,0 0-57,0 2-38,0-2-14,0 0-29,0 4-1,0 0-140,0 0-146</inkml:trace>
  <inkml:trace contextRef="#ctx0" brushRef="#br0" timeOffset="253281.0822">19201 14849 447,'0'0'1162,"0"0"-946,0 0-153,0 0-49,0 0-6,0 0-8,0 0-65,0 0-168,-9 0-107,-1 0-20</inkml:trace>
  <inkml:trace contextRef="#ctx0" brushRef="#br0" timeOffset="253468.5728">19201 14849 643,'-29'6'1095,"26"-7"-871,-1-4-79,3-1-64,1 2-81,1-6-35,9 2-212,4-4-560</inkml:trace>
  <inkml:trace contextRef="#ctx0" brushRef="#br0" timeOffset="254011.6166">21976 12369 449,'0'0'906,"0"0"-838,0 0-68,0 0-162,0 0 105,0 0-41,-78 0-214</inkml:trace>
  <inkml:trace contextRef="#ctx0" brushRef="#br0" timeOffset="254505.1534">19573 14722 675,'0'0'642,"0"0"-371,0 0-55,0 0-34,0 0 47,0 0-81,0 0-44,-2-17-64,2 17-37,0 0-3,0 0-42,0 0-90,0 0-80,-10 3-58,1 4-304,-3-3-164</inkml:trace>
  <inkml:trace contextRef="#ctx0" brushRef="#br0" timeOffset="254925.2992">22293 12184 1227,'0'0'344,"0"0"-212,0 0-102,0 0-30,0 0 1,0 0-1,0 0-38,-137 63-161,67-39-293</inkml:trace>
  <inkml:trace contextRef="#ctx0" brushRef="#br0" timeOffset="264013.8617">6583 2595 116,'0'0'682,"55"-87"-637,-22 41-2,4-3-17,-3 5 7,0 5 21,-4 3 54,-7 6-12,-5 8-27,-8 5-5,-7 9 4,-3 4-20,0 4-48,0 0 0,0 0-24,-19 6-42,-32 21 37,-40 21 23,-48 27 2,-29 23-4,-16 17 16,-4 13 0,-1 0-2,-13-1-6,-6-2-5,5-10 5,15-6 12,9-6-11,12 0 9,3 1 28,-2 14-10,-7 15-9,-4 13-12,-4 15 32,5 4-32,8 11 1,11 13 6,12 5-14,23-1 10,19-1-9,21-13-1,19-5-2,11 5-6,10 2 0,8-2 1,9-1 0,4-7 7,6-12-12,2-1 12,-1-4 0,1-5 0,1-10 1,3-10-2,2-20 0,7-14 0,0-21 2,5-18-2,6-15 2,3-7 5,14 4-4,4 2-4,9 5 2,8-5-2,6 0-4,6 1-1,20 1 7,22 0 23,26-5 16,13-16 19,1-20-39,-3-10-3,-1-35 38,15-24-12,22-27 4,28-28 11,25-33 30,14-26-12,6-18-30,-9-5-43,-14 4 18,-14 10-20,-27 20-8,-25 17-5,-23 6-19,-16 3 32,-6-4 12,3-7-11,0 0 23,1 1-9,2-7-8,6-11 15,4-5 10,-5-1-31,-12 1-2,-17 15-30,-20 13 25,-17 13 6,-17 6 10,-22 9-9,-14 11 23,-7 7-2,-5 13 3,-9 19 30,-2 15-38,2 13 28,-5 4 19,-8-9-64,-9-4-1,-10-5-9,-9 4 9,-21 6-5,-32 4-3,-39 10-26,-28 10-44,-8 11 57,-3 8-19,21 1 40,6-3-15,7 1 10,13-2 6,9 3 0,12 4 0,7 1-5,2 10-20,-4 17-42,-3 12-83,27-8-203,18-6-233</inkml:trace>
  <inkml:trace contextRef="#ctx0" brushRef="#br0" timeOffset="266035.2791">19843 13205 544,'0'0'82,"0"0"-81,0 0-1,0 0 6,0 0-4,0 0 16,-35 49-17,28-37 6,-7 2 7,-11 15-14,3-4-24,1-1-324</inkml:trace>
  <inkml:trace contextRef="#ctx0" brushRef="#br0" timeOffset="266244.2697">19968 13171 1215,'0'0'180,"0"0"-67,0 0-105,0 0-8,0 0-32,-116-39-6,71 41-36,-6 18 19,-14 22-5,13-6-83,13-4-129</inkml:trace>
  <inkml:trace contextRef="#ctx0" brushRef="#br0" timeOffset="266459.072">19725 13280 1015,'0'0'162,"0"0"-125,0 0-29,0 0-8,0 0-11,-94 15 3,60-2-70,-7 8-1,10-3-27,6-5-282</inkml:trace>
  <inkml:trace contextRef="#ctx0" brushRef="#br0" timeOffset="267809.8885">19366 13525 605,'0'0'62,"0"0"-62,0 0-49,0 0-171,0 0 154,0 0 66,89-61 71,-68 49 31,4-4-80,-3 1 53,-3 0 3,0 0-36,-4-1-42,-4 3-36,-4 0 36,-4 3 31,-3 0 16,0 3-45,-2-1 1,-10 6-3,-6 1-32,-7 1-16,-5 0 17,-1 3 10,-2 7 20,0 0 1,3 2 1,3 0 0,2-3-1,3 3 1,-2-2 0,0 1-2,0 0 1,-2 1 0,-1 4 0,-2 1 0,2 0 0,2 3 0,3-2 0,2 0 2,2-1-2,2-1 0,1-2 0,-1-2 1,2 3 7,-1-1-6,-3 6 12,-4 3 15,-6 8 9,-7 11 21,-12 16 19,-17 25-12,-6 20-15,4 6-18,12-7-8,18-10-5,15-13-3,8-13-7,4-11 6,3 8 23,3 10-13,0 10-14,3 9 8,0-19 3,0-19-17,0-10 9,0-3 1,3 7 11,-3 21-15,0-2-2,0 4-1,0 0-9,-1-11-1,-3 5 0,4-4 1,0-6 0,2-7-7,8-4 7,1-8-12,4-5 7,0-8 3,0-6 4,0-8 4,4-3 53,2-3 43,9-3 5,10 0-22,11-7-44,8-5 7,18-8-32,21-10-9,-9-1-7,-8-2-15,-11-3 4,-19-3-1,4-11 11,3-9 1,-7-6-7,-8-3 7,-4 0 17,-5 0-6,0 1-10,4-9-1,5-13 1,9-17 9,-1-3-3,-6 0 19,-6 7-1,-10 6-12,-2-6 17,-6-2-5,-7-5-12,-13-9-6,-1-11 17,-5-4-10,-8 2-12,-4 15 17,3 25-19,-3 26 37,5 21 1,-1 7-22,-2-2-10,-3-3-6,0 0-6,-1 6-3,2 8-21,1 5-14,-3 8-55,-20 11-51,3 4-144,-2 0-99</inkml:trace>
  <inkml:trace contextRef="#ctx0" brushRef="#br0" timeOffset="268619.3901">19657 14439 624,'0'0'194,"0"0"-58,40-99 69,-29 51 6,-3-1-64,-3 1-1,-2-1-12,-2 4-48,-1 8-18,0 7 13,0 10-32,0 7-9,-1 6-26,-12 7-14,-22 4-4,-49 43-28,-41 45 12,-18 26 9,7 18 10,30-4-6,36-22 7,13-9-1,8-8 0,9-2 0,4-1 1,6-5-1,6-3-1,11-3 2,3-14 0,10-13 0,0-10 0,6-4-16,11 6 16,9 6 2,5 1-2,6-2-1,8-7 0,7-4-5,20-1-1,-6-12 0,7-8 7,-2-13 0,-15-7 17,15-33-8,-2-35 13,-8-37-3,-10-24-19,-17-11 0,-21-11-67,-8 1 57,-4-6 10,-1 3 8,0 17 78,0 22 13,-1 34-7,-5 23-61,-3 21-30,-2 10 0,-10 4-2,-25 9-5,-49 16-102,-51 54-72,-25 37 20,1 20-24,53-20-83,51-36-339</inkml:trace>
  <inkml:trace contextRef="#ctx0" brushRef="#br0" timeOffset="269176.9048">23020 10860 438,'0'0'187,"0"0"-119,0 0-53,0 0 21,-96 48-15,74-34-13,0 3-6,-4 1 6,-5 7 0,-5 7 0,-6 4 3,-4 7-9,-19 15-2,11-7-42,9-7-127</inkml:trace>
  <inkml:trace contextRef="#ctx0" brushRef="#br0" timeOffset="269818.4099">22061 11980 1106,'0'0'178,"0"0"-104,0 0 51,60-87 1,-28 45-41,8-5 42,4-6-88,2-2-34,-4 1-5,-9 4-62,-10 8-56,-9 9 6,-9 9 84,-5 11 28,0 5 10,0 5-10,-3 2 0,-10 1 5,-6 0-5,-9 0 0,-12 5-14,-7 7 14,-6 3 0,-1 5 1,-1 7 11,0 6-12,-12 20-3,-14 22 3,-13 31 0,-3 19 38,7 11-11,17 0 36,18-8 22,12 0-33,14-8-23,16-9 7,12-13-25,1-20-5,6-22-6,7-14 2,7-5 15,8 5-16,13 0 0,10-3 7,24-19 38,35-21 5,41-54 27,11-32-45,-12-31-33,-29-21-34,-42-1-60,-18-11 56,-9-2-7,-18 3 45,-13 10 3,-17 18-1,-4 30 58,-6 28 99,-10 20-29,-2 9-102,-6-3-19,-9 5-9,-22 10-91,-39 25-109,8 21-154,8 7-179</inkml:trace>
  <inkml:trace contextRef="#ctx0" brushRef="#br0" timeOffset="271305.5106">19325 14592 1011,'0'0'326,"0"0"-105,0 0-73,0 0 23,0 0-14,0 0-56,0 0-61,-1 0-27,1 0-12,0 0 5,0 0-4,0 0 7,0 0-3,0 0-6,0 0 1,0 0 6,0 0-7,0 0 8,0 0-8,0 0 0,0 0-5,0 0-60,0 0-59,0 0-44,0 0-16,-2 0 34,-2 0 35,-5 1 50,0 2 0,0 0 30,4-1 10,2-2 23,3 3 1,0-3-89,0 5-72,8-2 80,6-3-105</inkml:trace>
  <inkml:trace contextRef="#ctx0" brushRef="#br0" timeOffset="271750.2556">21939 12204 1092,'0'0'515,"0"0"-381,0 0-74,0 0 13,0 0-3,0 0-36,0 0-22,-3 0-12,3 0 5,0 0-5,-17 0-72,-1 2-121,-7-2-326</inkml:trace>
  <inkml:trace contextRef="#ctx0" brushRef="#br0" timeOffset="272195.0871">19455 14862 1633,'0'0'306,"0"0"-127,0 0-69,0 0-6,0 0-15,0 0-36,0 0-20,-3 0-33,3 0-1,0 0-20,0 0-55,0 0-23,0 0-31,0-10-53,0-6-154,0-8-1099</inkml:trace>
  <inkml:trace contextRef="#ctx0" brushRef="#br0" timeOffset="272598.0093">22723 11905 1443,'0'0'132,"0"0"-132,0 0-110,0 0 81,0 0 29,0 0-1,0 0-6,-54 1-160,13 9-60,-5-3-104</inkml:trace>
  <inkml:trace contextRef="#ctx0" brushRef="#br0" timeOffset="273031.7407">19380 14751 1475,'0'0'313,"0"0"-125,0 0-18,0 0 47,0 0-82,0 0-71,0 0-33,-1-4 0,1 4-31,0 0-29,1 0-81,1 0-27,2-3-71,6-14-21,3 1-113,-3-7-807</inkml:trace>
  <inkml:trace contextRef="#ctx0" brushRef="#br0" timeOffset="273362.5793">21966 12085 1450,'0'0'154,"0"0"-92,0 0-34,0 0-12,0 0 18,0 0 7,0 0-35,0 0-6,-4 0-6,-19 9-121,-45 12-132,3 1-17,-3-5-563</inkml:trace>
  <inkml:trace contextRef="#ctx0" brushRef="#br0" timeOffset="273701.8088">19103 14476 965,'0'0'256,"0"0"-70,0 0-38,0 0 16,0 0 0,0 0-15,0 0-34,0 0-32,0 0-46,0 0-30,0 0-7,0 0-61,20-1-101,0-6-96,2-4-335</inkml:trace>
  <inkml:trace contextRef="#ctx0" brushRef="#br0" timeOffset="273918.2552">22287 12129 1877,'0'0'0,"-159"50"-169,-29 17-439,9-3 486,21-5-201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08:51:40.6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21427 5649 235,'0'0'237,"0"0"508,0 0-587,0 0-83,0 0 24,0 0-4,-11 7-33,11-6-38,0-1-7,0 2 7,0-2-7,0 1-11,0 0-6,0 1 0,0-2-3,0 3-6,0 4 8,8-1 1,4 5 0,6 1 13,7 3 2,9 3 19,8 1-7,7 2-2,5 0-10,3 1 6,2-1-10,-2-1-5,-3-2 1,0 0 1,-5-1-7,-4-2 0,-1-3 1,1-1 21,4-2 7,5-1 16,4-2-15,4-1 1,7-5 14,3 0-21,1 0-17,-6 0-1,-6-3 5,-10-11 25,-10-2 63,-3-4-57,-6-2-26,-3-1 17,-3-3 37,-3 0-34,-1-1-22,1-3-9,1 0 8,-2-2-13,-2 0 11,-1-2 4,-1-2 19,-4-1-1,-3-3-22,0-1-7,-4 2-4,-2-2-1,-4 4 0,-1 1 0,0 5 8,0 3-2,-3 3-6,-4 3 1,-2 3 0,-3 1-1,0-1-1,-4 0-11,-2 0 2,-5-1-1,-3-1-8,-3-3 1,2 2 2,2 1 3,2 1 13,3 3 0,0 0 1,-1 0 0,-1 0-1,-5-1 0,-1-2-7,-2 2 6,0 1 1,-3 3-19,-1-1-1,-3 1 10,-5 1-23,0 2 0,2 0-1,0 2 22,2-2-3,3 3 14,-3-1-14,-2 3 9,0-1-4,-1 2 1,-2 3-7,3-1-5,1 1 5,1 2 2,2 0 14,1 0 0,2 0-2,2 5-4,-2 5-7,1 2-3,2 0 5,-2 4 2,2-1 2,1 4 6,-1 1-7,-2 1 7,1 2-8,0 1 3,1 4 6,0 2-1,3 3-9,1 1 9,2 3-7,0-1 8,4 3-5,0-1 5,3 3 0,-2 0 0,4 6 1,0 3 7,0 3-7,3 1-1,1 4 0,3 1 0,5 0 0,3 0 2,1 1-2,22-2 0,9-2-14,25 7 14,36 6-14,48 2 12,38-5-10,20-18-20,-43-22-175,-36-22-522</inkml:trace>
  <inkml:trace contextRef="#ctx0" brushRef="#br0" timeOffset="2668.2955">21994 4855 163,'0'0'1112,"0"0"-976,0 0 18,0 0 46,0 0 55,0 0-84,-6-51-38,4 40-18,2 0 3,-1 0-45,-1-5-46,1-2-9,-5-7-10,1-7-8,-2-8 2,-11-24 9,-9-32-5,-13-38-6,-8-29-6,-4-20 6,-2-9-1,6 5-6,-2-1 6,-1 11 1,5 17 40,3 23 3,8 34 41,12 31 2,7 26-3,3 15-34,0 1-33,-1 4-14,-5-1-2,1 8-6,0 2 4,0 7-28,2 3-14,8 3 0,4 2-32,2 2 0,2 0 4,0 0 23,0 0 12,0 0 4,0 0 9,0 0 3,0 0 3,0 0 17,0-1 1,0 1 3,0 0-3,0 0 0,0 0 2,0 0-2,0-2 0,0 2 11,0 0-11,0 0 0,0 0 1,0 0 11,0 0-12,0 0-1,2 0 0,-2 0 0,0 0 1,0 0-23,0 0-6,0 0-11,0 0 1,0 0 6,-3 9 8,-6 5 13,0 4 12,0 5-1,0 2 0,7-5-9,1-2-20,1-3-33,0-7-10,0-4 16,0-4 49,0 0 8,0 0 39,0-3 40,0-14 7,9-8-49,4-6-19,-2-6 3,4-1 26,-5 3-7,-1 3 1,-3 3-19,-1 5 55,0 7-42,-4 5-21,-1 5-12,2 2 16,-2 4-18,0 1-2,0 0 1,2 0-14,-1 0-4,4 0-19,4 0-54,9 1 27,8 8 38,10-1 26,8 1-9,0-2 8,-2-3-7,-6-2 8,-8-2 1,-7 0 1,-9 0-1,-8 0-6,-1 0 6,-3 2 7,0 0 17,0-2-6,0 1-8,0 1-10,0 1-9,0 3 3,-5 6 5,-3 1 1,-2 6 6,-3 4-5,-3 0 0,-1 6 0,-2-1-1,-3 0 1,-5 1-1,-9-5 1,-24-5-1,-42-6 0,-57-13-52,16 0-68,7-20-260</inkml:trace>
  <inkml:trace contextRef="#ctx0" brushRef="#br0" timeOffset="3917.7524">19610 563 1232,'0'0'390,"0"0"-142,0 0-57,-24-93 12,14 73-22,5 3-41,1 6-66,-1 4-10,0 4-43,0 1-21,-11 2-9,-23 2-16,-27 25-60,-5 7 18,3 7-4,10 7 11,27-1 8,6 4 20,11 11-36,14 1-8,25 1 36,36 3-35,35-5 4,41-18-63,17-26 89,0-23 45,-17-40 50,-26-22 122,-16-13-21,-25-11-33,-20-2-42,-24 6 1,-14 16 7,-12 17 24,0 17-47,0 11-28,-8 3 7,0 6-18,-2 8-22,-2 9-23,-16 30-105,-15 41 53,-8 35 53,7 11 5,14-5-17,24-27 9,6-32-2,0-15 18,6-10 0,7-2-7,-1-1 7,0-7 8,-3-10 1,-2-6 20,4-2 28,8-12 41,12-17-89,34-37-116,-7 5-277,-5 3-1160</inkml:trace>
  <inkml:trace contextRef="#ctx0" brushRef="#br0" timeOffset="5478.736">20530 872 1367,'0'0'890,"0"0"-712,0 0 33,0 0 44,0 0-93,0 0-98,0 0-41,0 0-17,0 1-6,0-1-1,0 2-19,0 0-17,0 2-53,0 9-83,0 12 15,-6 9 126,-4 11 13,1 8-30,0-1 16,3-4-7,5-10 7,1-6-36,0-12-29,0-6-10,8-12 102,5-2 6,15-14 126,9-20-73,9-10-35,1-6-3,-4-3 5,-10 9-9,-11 11 9,-8 8 43,-7 13 1,-3 4-21,-4 6-43,0 2-33,0 0 2,2 12-8,1 11 8,-2 10 16,2 5 9,2 3-20,1 0-10,1-7-4,2-3-3,0-6-41,2-3-12,0-5 7,1-3-1,5-6-11,-2-2 76,9-4 25,2-2 5,6 0 74,4 0 5,1-13 76,0-7-24,2-5-47,0-8-30,-3-6 3,-4-4-37,-3-3-24,-5 2 5,-8 6-6,-3 4-1,-7 10 1,-1 8 19,-3 6-10,-1 7-9,1 3-19,-1 0-15,3 6-48,1 14 8,-1 10 44,1 9 14,-4 3 1,-1 5-16,0 1-12,-9 0 2,-9-4-2,0-2-44,-4-9 17,0-7 48,4-9 5,0-9 6,9-8 11,-2 0 64,6-3 3,2-11 18,1-6-41,2-1-16,0 1-17,5 3-4,2 8 55,2 5-38,-3 4-24,3 0-6,4 16-4,4 5 10,2 5-1,1 4 0,2-1 1,5-3 1,4-7 0,7-6 0,6-13-1,6-7-6,3-22 5,11-27 1,5-36 0,4-38 0,-12-17-13,-21 4-59,-20 35 39,-19 41 33,-1 26 108,0 15 18,-7 4 18,-4 2-39,4 6-55,-4 12-50,-3 2-16,-18 33-32,-13 32 20,-10 29 16,3 10-6,13-1-6,17-9-2,13-26 5,9-10-5,0-15-26,4-2-16,17 4-6,12 2-22,22-1-16,29-10 23,25-26 58,-6-10 31,-18-21 17,-13-30-3,-20-22 18,-6-9-16,-10 2 31,-17 19 1,-15 25 90,-4 10-6,0 4-47,0 2-8,0 3-31,0 7-37,0 10-9,-3 0-23,-7 16-99,-9 25 32,1 9 68,-2 8 13,7 5-68,13-12 18,0 6 18,7-7-11,19-7-1,11-6 10,21-11-9,2-9 52,7-15 30,4-2-2,-5-38 70,13-30-41,-4-30-7,-14 3 14,-19 15-12,-20 26-2,-11 25 29,-1 3 7,-3 6 32,-1 1-11,-3 12-44,-1 7-63,4 0-10,1 0-53,5 20-59,6 14 63,6 24 42,-5 21 17,-4 20 0,-9 2 1,-6-19-1,0-24-4,0-23 4,0-13-1,-3 2-85,-18-16-93,1-2-176,-5-11-264</inkml:trace>
  <inkml:trace contextRef="#ctx0" brushRef="#br0" timeOffset="5657.9906">21849 678 973,'0'0'768,"0"0"-681,0 0-76,0 0 82,119 63 109,-4-16-93,12 0-65,-21-9-44,-38-21-469</inkml:trace>
  <inkml:trace contextRef="#ctx0" brushRef="#br0" timeOffset="8282.699">19449 1573 1046,'0'0'242,"0"0"-180,0 0-39,-108-9 9,70 19-11,-1 10-4,0 7-10,2 4 8,1 5-9,4 7 8,3 3 11,5 5-6,2 5-6,14 2-12,8 1 4,3 0-4,28-4 1,29 0 17,33-7 14,38-14 50,17-17 55,-1-17-31,-14-12-27,-40-15 26,-25-7-27,-11-19-34,-19-20 26,-9 0-36,-11 3-29,-18 20 4,0 21 2,-11 4 31,-6 4-22,2 2-16,-2 16-5,0 3-12,-5 19-18,-7 29 11,6 6 5,8 9-6,11 0-77,7-10-3,25-1 65,13-10 20,15-9-67,7-10 42,1-14 26,-1-9 13,-8-2 1,-7-22 68,-7-10-11,-9-7-23,-4 1-27,-10 4 26,-5 5-4,-8 14 25,-4 5 46,-1 10-55,0 2-45,0 0-65,0 7-95,0 12 65,0 8 70,0 4 24,0 1 1,0-2-1,0-6-5,3-5-8,6-4 12,3-6-9,-1-5-49,8-4 60,5 0 32,1-12-1,7-9-31,6-6-65,-5 1 12,-5 1 42,-8 8 11,-7 8 0,-7 6-3,-3 3-49,-1 0-13,-1 8 31,4 5 34,-1 2 9,3-2-8,-1-1 6,1-7 3,0-5 1,5 0 38,7-12 163,8-18-41,5-11-91,6-22 13,-5-26-1,-9-27-23,-11-7-28,-11 18 23,-2 30 21,-3 32-12,-6 14 5,-3 1-18,3 6-21,1 5-15,1 11-24,4 6-11,-4 17-34,-3 50-172,3 44 122,7 19 47,3 6 14,21-21 13,9-26-4,1-18-11,-4-18-23,13-2-61,-10-17-104,0-11-154</inkml:trace>
  <inkml:trace contextRef="#ctx0" brushRef="#br0" timeOffset="8472.9109">20892 1823 1390,'0'0'523,"0"0"-457,0 0-35,0 0 15,87 18 31,-30-7-77,25 1-15,-13-1-279,-13-5-482</inkml:trace>
  <inkml:trace contextRef="#ctx0" brushRef="#br0" timeOffset="9420.8046">21339 1927 1800,'0'0'484,"0"0"-311,0 0-5,0 0-34,0 0-86,0 0-48,0 0-8,3 3-15,7 6-48,4 5 0,4 4-47,2 3-9,0 4 22,2-3-2,3-2-8,7-5-75,5-7 38,1-6-14,-1-2 15,-3-19 88,-10-9 29,-6-7 18,-9-6 16,-9-2 77,0 3 104,-12 3-66,-12 6 6,-1 6 12,-2 5-50,0 10-31,1 7-39,0 3-13,-1 16-4,2 15-24,4 10 5,12 10 15,9 5-8,3 2 10,22 0-2,10-6 2,10-7-28,7-7 21,6-9 13,6-12 4,6-6 28,-2-11 11,0-1 30,-7-21 24,-11-11-17,-8-7-25,-6-10-46,-6-2 10,-2 1 2,-1 4 8,-3 10-15,4 7-8,2 7-6,3 6-25,3 6 10,-2 5 15,-4 2 0,-5 4 0,-6 0 0,-5 0-12,1 4 12,-3 5-17,1 5-6,-2 8-5,-4 4-1,-1 10 15,-4 6 6,-2 8-1,0 1 9,0 2 13,0-3-12,0-3 8,11-6-1,6-9-2,5-6-5,4-9 13,3-12-13,9-5 16,8-13 78,9-23-52,17-20-15,5-25-5,4-16-14,-12 7-9,-20 16 0,-20 26 9,-6 14 55,-4-1-3,4 1 2,-4 3 29,-7 9-46,-3 13-44,0 8-2,3 1-42,7 22-12,9 14 32,14 29 11,10 22-2,-1 20-14,-11-7 18,-19-23 8,-17-25 0,-4-22-31,-20 1 6,-29 1-1,-44-2 24,-35-14-4,12-9-85,20-7-517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10:15:05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11134 10858 892,'0'0'618,"0"0"-502,0 0-85,0 0-20,0 0 83,0 0-8,0 0-35,0 0-30,0 0 4,0 0 19,0 0-10,0 0-16,0 0-18,0 0-4,0 2-182,0-2-658</inkml:trace>
  <inkml:trace contextRef="#ctx0" brushRef="#br0" timeOffset="204.4912">11854 11047 608,'0'0'1423,"0"0"-1187,0 0-174,0 0-49,0 0-13,0 0-5,0 0-162,9-17-163,-8 30-230,1-3 6</inkml:trace>
  <inkml:trace contextRef="#ctx0" brushRef="#br0" timeOffset="654.2874">13344 10989 354,'0'0'644,"0"0"-489,0 0-61,0 0 89,0 0 57,0 0-77,0 0-51,-9 0-36,9 0-25,0 0-51,0 3-16,-5 4-271,0-3-692</inkml:trace>
  <inkml:trace contextRef="#ctx0" brushRef="#br0" timeOffset="855.7479">13559 11067 1825,'0'0'334,"0"0"-239,0 0-80,0 0-15,0 0-8,0 0-180,0 0-215,1 16-264</inkml:trace>
  <inkml:trace contextRef="#ctx0" brushRef="#br0" timeOffset="1353.0748">12042 13309 907,'0'0'220,"0"0"-144,0 0-31,0 0 74,0 0 23,0 0-84,0 0-58,11 0-98,3 0-24,24 0 65,-1 0-4,1 0-287</inkml:trace>
  <inkml:trace contextRef="#ctx0" brushRef="#br0" timeOffset="1745.0503">15645 13419 1270,'0'0'231,"0"0"-157,0 0-45,0 0-20,0 0 30,0 0 8,0 0-31,16-47-2,-16 44-5,3 3-9,-3 0-6,2 0-20,-2 0-88,0 0-91,0 0-38,0 1-59,0 4-16</inkml:trace>
  <inkml:trace contextRef="#ctx0" brushRef="#br0" timeOffset="1930.9779">15645 13419 785,'35'-23'31,"-35"23"-31,0 0-98,0 0 77,0 0 15,0 0-45,0 3 8,0-1 5,-3 1-83</inkml:trace>
  <inkml:trace contextRef="#ctx0" brushRef="#br0" timeOffset="2150.3902">15567 13515 1390,'0'0'202,"0"0"-159,0 0-43,0 0-96,0 0 18,0 0-154,0 0-465</inkml:trace>
  <inkml:trace contextRef="#ctx0" brushRef="#br0" timeOffset="2383.7666">14797 13525 1698,'0'0'297,"0"0"-143,0 0-107,0 0-34,0 0-11,0 0-2,0 0-6,34-56-96,-16 42-166,-3-1-748</inkml:trace>
  <inkml:trace contextRef="#ctx0" brushRef="#br0" timeOffset="2600.1932">16226 13532 1840,'0'0'236,"0"0"-193,0 0-43,0 0-34,0 0-111,0 0 12,0 0 10,-115-34-78,74 41-126</inkml:trace>
  <inkml:trace contextRef="#ctx0" brushRef="#br0" timeOffset="6763.2159">14453 11043 1283,'0'0'231,"0"0"-145,0 0-63,0 0-13,0 0-10,0 0-16,0 0-103,0 0-22,0 0 23,0 1-62,0-1-146</inkml:trace>
  <inkml:trace contextRef="#ctx0" brushRef="#br0" timeOffset="7134.2254">16391 10975 1340,'0'0'177,"0"0"-161,0 0-16,0 0 0,0 0 11,0 0-11,0 0-23,0-6-63,0 6 22,0 0 8,0 0 15,0 0 22,0 0-1,0 3 7,0-3-29,-17 3-72,-4-3-107,-3 0-20</inkml:trace>
  <inkml:trace contextRef="#ctx0" brushRef="#br0" timeOffset="7482.2922">14334 11252 1285,'0'0'207,"0"0"-151,0 0-36,0 0 57,0 0-7,0 0-44,0 0-17,0 0 4,0 0 14,0 0-8,0 0-9,0 0-10,0 0-12,0 0-26,-3 0-88,-4 0-167,-2-3-473</inkml:trace>
  <inkml:trace contextRef="#ctx0" brushRef="#br0" timeOffset="9151.7637">7106 11672 1149,'0'0'253,"0"0"-142,0 0-68,0 0 14,0 0-3,0 0-34,0 0-12,2-4-7,-2 4 9,0 0 27,0 0-27,0 0 22,0 0-30,0 0-1,0 0-1,0 11-9,0 3-280,0 1-116</inkml:trace>
  <inkml:trace contextRef="#ctx0" brushRef="#br0" timeOffset="9482.9768">7851 11699 1033,'0'0'169,"0"0"-169,0 0-23,0 0 10,0 0 13,0 0-7,0 0-6,0 2 0,0-2 13,0 1 7,0-1-7,0 0 0,0 0 28,0 0-14,0 0-2,0 0-11,0 0 12,0 3-13,0 2-68,4-3-126</inkml:trace>
  <inkml:trace contextRef="#ctx0" brushRef="#br0" timeOffset="9702.1601">8316 11758 1358,'0'0'390,"0"0"-235,0 0-115,0 0-21,0 0-18,0 0-1,0 0-105,15-1-200,-9 7-37,0 2 18</inkml:trace>
  <inkml:trace contextRef="#ctx0" brushRef="#br0" timeOffset="9904.9644">9094 11836 895,'0'0'975,"0"0"-814,0 0-96,0 0 44,0 0-28,0 0-52,0 0-29,-81-46-195,61 46-199,1 0-1147</inkml:trace>
  <inkml:trace contextRef="#ctx0" brushRef="#br0" timeOffset="13191.5223">8134 11679 512,'0'0'125,"0"0"-106,0 0-19,0 0-1,0 0 0,0 0-9,-9 9 10,6-7-1,1 4-5,1-6 5,1 0 2,0 0-1,0 0 0,0 0 1,0 0 34,0 0 13,0 0-12,0 0 30,0 0-12,0 0-10,0 0-6,-2 0-6,2 0-19,0 0-12,0 0 0,0 0-1,-1 0-22,-4 6-42,2 0-61,-2 0-151</inkml:trace>
  <inkml:trace contextRef="#ctx0" brushRef="#br0" timeOffset="13414.9236">8134 11679 808</inkml:trace>
  <inkml:trace contextRef="#ctx0" brushRef="#br0" timeOffset="13514.6574">8134 11679 808,'-12'43'143,"12"-43"-91,0 0-35,0 0 50,0 0-12,0 0-24,0 0-29,0 0 8,0 0-10,0 0 0,3 0-30,-3 0-73,3 7-60,-3 0-180</inkml:trace>
  <inkml:trace contextRef="#ctx0" brushRef="#br0" timeOffset="13785.9315">8112 11765 434,'0'0'244,"0"0"-159,0 0-53,0 0 3,0 0 40,0 0-27,0 0-8,0 0 15,0 0 6,0 0-6,0 0-25,0 0-22,0 0-8,-1 0-129,-3 0-239</inkml:trace>
  <inkml:trace contextRef="#ctx0" brushRef="#br0" timeOffset="14237.8324">7788 12237 649,'0'0'608,"0"0"-398,0 0-91,0 0 23,0 0-12,0 0-39,0 0-46,-5 0-23,5 0-11,0-4-9,0-8-2,8-8-22,10-9-14,0-8 12,4-5 5,2-6-13,-2-3 4,1-1-4,-3 3-31,-3 5 28,-5 9 23,-6 12 12,-2 6 8,-2 7 2,-1 3-10,0 4 0,-1 3 0,0 0-94,0 0-116,-2 19-69,-10-1 34,-4 2-483</inkml:trace>
  <inkml:trace contextRef="#ctx0" brushRef="#br0" timeOffset="14731.0638">7891 11823 1071,'0'0'258,"0"0"-109,0 0-21,0 0 3,0 0-55,0 0-54,0 0-20,0-6 7,0 6-8,0 0 6,0 0-6,0-3-1,0 3-15,7-2 15,4 0-25,5-1 12,5-2-2,1 0 15,-1 2 8,-4 3-8,-4 0-15,-4 0 5,-5 0-2,1 0 2,-2 0 0,-2 3-21,4 4-1,-4 0 25,1 3 7,-1 0 0,-1 5 0,0 0-11,0 5 11,0 0 13,0 2-12,0 2 1,-7-4 3,3-1-5,-3-4-15,1-4-26,0-1-23,-3-6-32,-1-1 22,-2-3 57,-1 0 17,-2 0 13,0-4 28,3-6 18,3-4-27,-1-11-32,5 2-68,2 0-173</inkml:trace>
  <inkml:trace contextRef="#ctx0" brushRef="#br0" timeOffset="15274.1629">8620 11821 624,'0'0'283,"0"0"-116,0 0-46,0 0 2,0 0-36,0 0-56,0 0-21,-1 0-9,1 0 6,0 0-7,-2 0-17,1 0-79,-1 0-101,1 0-216</inkml:trace>
  <inkml:trace contextRef="#ctx0" brushRef="#br0" timeOffset="15602.2793">8574 11715 1043,'0'0'205,"0"0"-145,0 0-39,0 0 21,0 0-2,0 0-34,0 0-6,20 15-1,-10-2 0,3 4 1,2 3 0,2 4 2,0 3-2,4 3 1,-1 5 0,2-1 0,0-2 0,-2-3 6,-2-5-7,-6-4 0,-4-7 9,-2-5-9,-4-3 0,-1-4 1,-1-1-1,0 0-18,-13 0-98,-7-3 12,3-8-198</inkml:trace>
  <inkml:trace contextRef="#ctx0" brushRef="#br0" timeOffset="16262.0153">8604 11771 848,'0'0'232,"0"0"-109,0 0-34,0 0 69,0 0-29,0 0-65,0 0-38,-6-8-11,6 8-14,0-2 8,0 2-8,-2-1 6,0-1-6,2 1-2,-1-1-10,-3 1-14,2-2 2,1 0-7,-1 2-5,2 1 16,-1 0 13,1 0-14,0 0 1,0 0-5,-2 0 3,1 4-14,-2 6 19,-2 3 15,2 1 0,0-1 0,0-3-10,3-2 1,0-2-3,0-2-2,0-2-10,0 0-38,0-1 16,0 1 33,0-2 2,0 2 11,0-2 0,0 0 1,0 0 24,0 0 40,0 0 23,3-9-11,2-2-62,-2-3 0,1-3-14,-1-2-12,2 2 11,-2 2 1,2 0 12,0 2-4,-2 3 1,-1 1-8,2 5-1,-4 3 0,0-1 0,0 2-10,2 0-7,-1 0 1,4 0-1,-1 4 15,5 6 1,0-2-11,2 2 3,3-1-21,3 0-47,11-4-43,-4 0-80,-1-3-84</inkml:trace>
  <inkml:trace contextRef="#ctx0" brushRef="#br0" timeOffset="16362.7445">8783 11746 652,'0'0'270,"0"0"-122,0 0-82,0 0 2,-114 48-24,61-21-44,1-5-337</inkml:trace>
  <inkml:trace contextRef="#ctx0" brushRef="#br0" timeOffset="57077.4758">17804 9457 522,'0'0'221,"-129"-90"-126,22 28-56,-21-5 12,-7 10-17,-5 7-18,-1 12-4,-14 3-11,-13 1 7,-11 0-8,-4-2-11,-5-1 9,2-3-5,8 2 6,7 0 1,8 5 5,5 4 20,2 5 36,-4 5 23,-13 6-21,-16 6-24,-13 2-18,-14 5-11,-8 0-9,-7 0 11,-1 0-12,0 0 8,-2 0-8,2 2 1,-2-2 7,0 1 5,-1-1-13,-4 2 1,-5 0 4,-6 3-4,-2 5 0,-2-1 15,2 4-13,-1-1-2,-1 1-1,-4 0 0,0 2-4,-6-1 4,-1 3 3,-2 0 4,-1 5-5,0 3-1,0 1-1,4 0 15,5 1-15,9 0 0,11-1 0,7 3 1,8 3 6,5 5 9,10 10-4,10 6 1,14 12-7,14 8-6,16 7 9,22 3-9,12 1-1,14 6 1,16 2 0,16 12 0,7 7-1,11 9-7,7 7 7,5 14 1,3 0-1,1-2 0,-2-6 1,0-6 0,-3 0-7,7-1 8,0 0-1,5 3 9,2 6-9,6-2 0,3-1 0,6-4-13,8-1 13,4 1-1,5 7 1,0 1 0,5 8 1,9 0-1,4 1-5,11-4 5,14-9 0,9-6 0,18-5 5,11-7-5,10-6-1,10-5-6,5-9-3,6-9 1,7-7 9,8-7 0,16-3 0,11-2 7,7 1-7,10-4 0,6-1 0,3-7 0,4-4 0,3-6-1,3-6 0,-1-6 1,0-8 0,-3-3 0,0-7 0,-6-1 0,-2 1 6,-5 0 7,-5 5-4,-8 2 7,-2 4-16,-1 1 7,1 1 6,0 2-11,-2-1 8,0 1-5,-4-3-4,-1-4-2,-1-2 0,1-3 0,1-5 1,8-6 7,7-5-7,6-2 0,11 0 17,15-8-5,4-6 5,2-2-7,5 2 21,2 1 2,4 2-15,9 0-18,9-6 1,8 0 0,8-4-1,2-4 0,4-5 0,2-6 8,1-3-2,2-5-6,-2-5 0,-2-2-5,0-3 5,-10-2 0,-8-1 1,-11-5 8,-8-2-9,-10-6 0,-9-3 7,-10-4-7,-15-7 0,-13-9 0,-19-11 0,-14-5 0,-13-9 9,-12-1-7,-8-2 3,-4-4 3,-2-1 66,-3 5 4,-2-5-27,-6-2-35,-3 3-15,-4 1 10,3 5-10,-1 5 0,-1 0 9,-2-2-10,-8-2-5,-3-7 5,-7-5 6,-8-5-6,-9-1 0,-13 8-1,-9 5 1,-13 9 0,-2 6 29,-15 8-21,-12 9-8,-10 4-4,-7 6-14,-8-3-14,-6 4-3,-3 4 1,3 11 20,7 11 7,8 12 7,-3 0 1,-8-4 1,-23-14 15,-25-10-17,-30-5-1,-21 5-2,-12 12 2,-7 13-5,2 11 5,-3 11-54,-1 7-37,6 8-44,11 0-16,44 6-96,31-5-336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10:15:40.9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13304 8071 232,'0'0'286,"0"0"-176,0 0-86,0 0-18,0 0 11,0 0-8,3 0 130,-3 0-61,0 0-52,0 0 8,0 0-28,0 0-6,0 0-10,0 0-27,0 0 9,4 3-31,1 1-49,-1 0-104</inkml:trace>
  <inkml:trace contextRef="#ctx0" brushRef="#br0" timeOffset="502.6869">13304 8071 654,'91'36'217,"-91"-36"-128,0 0-73,0 0 25,0 0-8,0 0-23,0 0-9,0 0 2,0 0-2,0 0 0,0 0-1,0 0 2,0 0 5,0 0 23,1 0 2,2 0-16,1 0 6,3-3-3,-3 3-9,2 0 0,-5-2 9,1 2-8,-2 0 4,0 0 5,0 0 2,0 0 1,0 0-14,4 0-2,2 0-7,7 0 1,9 0-1,9 0 0,8 0-1,10 5-27,5 2-11,4-3-3,4 0 18,0-2 8,-3 2 14,-9-3-5,-10-1 7,-15 0 0,-13 0 1,-9 0 12,-3 0-13,-24 0-26,-5 0-206,-1 0-326</inkml:trace>
  <inkml:trace contextRef="#ctx0" brushRef="#br0" timeOffset="795.5122">13320 8290 829,'0'0'266,"0"0"-128,0 0-41,0 0-49,0 0 13,118-30-35,-71 19 0,6 5-26,4-2 0,4 4 8,-3 1-8,2 3-17,-2 0-37,-15 0-57,-13 3-200</inkml:trace>
  <inkml:trace contextRef="#ctx0" brushRef="#br0" timeOffset="1033.4653">13793 8310 671,'0'0'245,"0"0"-138,0 0-6,0 0 6,0 0-53,0 0-54,0 0-23,15 11-84,-3-9-155</inkml:trace>
  <inkml:trace contextRef="#ctx0" brushRef="#br0" timeOffset="1250.8851">13793 8310 696,'39'35'566,"-39"-35"-428,0 0-100,0 0-23,0 6-15,0 1-161,0 0-592</inkml:trace>
  <inkml:trace contextRef="#ctx0" brushRef="#br0" timeOffset="1441.9857">13951 8341 1438,'0'0'323,"0"0"-160,0 0-72,0 0-62,0 0-29,0 0-148,0 0-258,2-9-527</inkml:trace>
  <inkml:trace contextRef="#ctx0" brushRef="#br0" timeOffset="2176.0234">9463 7592 59,'0'0'257,"0"0"-175,0 0-51,0 0-31,0 0 0,0 0-39</inkml:trace>
  <inkml:trace contextRef="#ctx0" brushRef="#br0" timeOffset="2493.1744">9188 8341 225,'0'0'390,"0"0"-247,0 0 37,0 0-32,0 0-53,0 0 14,0 0-51,0-47-29,0 47-15,0 0-14,0 0 0,2 6-75,-2 7-183,3 1-52</inkml:trace>
  <inkml:trace contextRef="#ctx0" brushRef="#br0" timeOffset="2881.1369">9560 8451 1252,'0'0'183,"0"0"-166,0 0-17,0 0-20,0 0-76,0 0-24,0 0 53,6 22-31,-4-12-8,0-1-44,0-2-37,-2-3-53,0-1-53,0-3 293,0 0 198,0 0 57,0 0-35,0 0-44,0 0-92,0 0 31,0 0-22,0 0-21,0 0-5,0 0-21,0 0-45,0 0 0,0 0-1,0 0-19,0 0-27,0 0-83,0 2-74,-2 4 33,-2-2-488</inkml:trace>
  <inkml:trace contextRef="#ctx0" brushRef="#br0" timeOffset="3274.6229">9688 8521 962,'0'0'198,"0"0"-43,0 0-77,0 0 9,0 0 2,0 0-34,0 0-53,1-4 6,-1 4-2,0 0-6,0 0 0,0 0-1,0 0-10,0 0-100,0 4-95,-8 6-44,-3-1-546</inkml:trace>
  <inkml:trace contextRef="#ctx0" brushRef="#br0" timeOffset="5652.1899">18119 12905 859,'0'0'279,"0"0"-151,0 0-52,0 0 65,0 0 3,0 0-90,0 0-54,0 0-10,1 0-64,-1 0-31,6 0-21,-2 0-131,5 0-852</inkml:trace>
  <inkml:trace contextRef="#ctx0" brushRef="#br0" timeOffset="5817.2649">19081 12987 1515,'0'0'264,"0"0"-264,0 0-89,-111-40-190,50 27 34,6 1-710</inkml:trace>
  <inkml:trace contextRef="#ctx0" brushRef="#br0" timeOffset="6358.8191">16451 12867 1497,'0'0'312,"0"0"-191,0 0-61,0 0 47,0 0 8,0 0-53,0 0-44,0 0-18,0 0-8,0 0-111,0 9-136,-1 3-283,-10-2 160</inkml:trace>
  <inkml:trace contextRef="#ctx0" brushRef="#br0" timeOffset="6608.1502">15515 12888 1190,'0'0'354,"0"0"-274,0 0-80,0 0-61,0 0 41,0 0 5,0 0-110,2 22 25,-2-10-97,0-1-466</inkml:trace>
  <inkml:trace contextRef="#ctx0" brushRef="#br0" timeOffset="8114.0032">3192 10294 652,'0'0'403,"0"0"-202,0 0-51,0 0-4,0 0-51,-60-72-13,60 72-71,0 0-11,5 0-40,10 15 10,4 9 17,3 9 12,1 12-1,1 7 1,1 7 1,2 3 0,3-4 0,7-7 1,6-12-1,8-14-19,6-16-7,10-9 13,17-20 12,13-37 1,13-32 15,-4-14 1,-18 0 17,-28 21-30,-26 28-3,-15 17-44,-8 10-49,-6-2 6,-3 8-14,-2 5-211</inkml:trace>
  <inkml:trace contextRef="#ctx0" brushRef="#br0" timeOffset="9909.9112">5713 10829 700,'0'0'511,"0"0"-319,0 0-52,0 0-2,0 0 18,0 0-47,0 0-48,0 0-19,0 0-9,0 0-20,0 0-5,0 0-8,0 0-7,0 0-82,0 3-75,-16 4-108,-1 3-9,2-4-314</inkml:trace>
  <inkml:trace contextRef="#ctx0" brushRef="#br0" timeOffset="10584.2979">6071 10858 1311,'0'0'397,"0"0"-191,0 0-64,0 0-31,0 0-17,0 0-39,0 0-31,3-16-18,-3 16-6,0 0-37,0 0-64,0 0-45,0 0-53,-13 1-162,-4 3-201</inkml:trace>
  <inkml:trace contextRef="#ctx0" brushRef="#br0" timeOffset="11256.5339">5160 12850 892,'0'0'275,"0"0"-90,0 0-57,0 0 70,0 0-6,0 0-51,0 0-59,-10-5-39,10 5-27,0 0-14,0 0 6,0 0-8,0 0-7,0 0-58,0 0-65,0 0-109,0 7-163,0-1-172</inkml:trace>
  <inkml:trace contextRef="#ctx0" brushRef="#br0" timeOffset="11493.7933">5542 13041 514,'0'0'1299,"0"0"-995,0 0-179,0 0-66,0 0-25,0 0-14,0 0-20,0-27-30,0 27-110,0 0-96,0 0-270,-5 3-458</inkml:trace>
  <inkml:trace contextRef="#ctx0" brushRef="#br0" timeOffset="11674.399">5542 13041 1386,'-30'5'342,"30"-5"-172,0 0-53,0 0-29,0 0-60,6 0-28,0 0-169,2 0-229,-3 0-588</inkml:trace>
  <inkml:trace contextRef="#ctx0" brushRef="#br0" timeOffset="11845.9479">5589 13065 849,'0'0'849,"0"0"-577,0 0-117,0 0-89,0 0-57,0 0-9,0 0-192,21-24-349,-5 24-541</inkml:trace>
  <inkml:trace contextRef="#ctx0" brushRef="#br0" timeOffset="12005.5142">5589 13065 1018,'42'34'653,"-44"-44"-463,-2-1 10,2 1-58,2 1-27,0 3-115,5-1-37,23 4-199,-1 0-332,-4 0-719</inkml:trace>
  <inkml:trace contextRef="#ctx0" brushRef="#br0" timeOffset="12229.9133">5758 13072 1088,'0'0'283,"0"0"-201,0 0-82,0 0-45,0 0 19,0 0 17,0 0-32,3-10-40,-2 10 29,2 5 26,3 1 1,3 2-43,0-2-68,3-4-678</inkml:trace>
  <inkml:trace contextRef="#ctx0" brushRef="#br0" timeOffset="12423.3964">5758 13072 1039,'9'-18'407,"-11"15"-145,1 0-119,-1 1-21,2 2-31,0 0-59,0 0-32,3 0-68,12 0-101,-2 7-213,-1-1-332</inkml:trace>
  <inkml:trace contextRef="#ctx0" brushRef="#br0" timeOffset="12611.8946">5762 13067 1443,'0'0'220,"0"0"-131,0 0-75,0 0-7,0 0-7,0 0-109,0 0-147,21-6 0,-15 6-340</inkml:trace>
  <inkml:trace contextRef="#ctx0" brushRef="#br0" timeOffset="13206.3017">4836 13110 386,'0'0'351,"0"0"-257,0 0-71,0 0 35,0 0 34,0 0 17,0 0-1,0-49-43,0 46 66,0 2 37,0-1-31,0 2-49,0 0-35,0 0-8,0 0-10,0 0-16,0 0-13,0 0-6,0 0-16,0 0-2,0 0 0,0 0 8,0 0 3,0 3-1,0 2-3,3 7-5,6 3 16,7 4 0,2 1-6,6-1 6,3 1 1,6-4-1,1-2 0,4-4 0,0-3-32,-1-3-38,0-4 3,0 0-10,1-6 31,-2-11 9,-2-10 25,-2-4 12,-4-3 0,-3-3 3,-5 1 3,-4 5 4,-4 9-1,-2 5 1,1 9-10,-2 5-152,0 3-160</inkml:trace>
  <inkml:trace contextRef="#ctx0" brushRef="#br0" timeOffset="13515.4799">5412 13055 1224,'0'0'333,"0"0"-196,0 0-78,0 0-13,0 0-5,0 0-35,0 0-5,43 26 5,-26-8-5,0 4-2,-2 3-9,0 0-34,3 0-4,4 0 8,4-7-11,12-6 16,10-9 27,24-3 6,25-27-6,22-15 8,-10 0-47,-6-2-62,-39 17-34,-31 9-396</inkml:trace>
  <inkml:trace contextRef="#ctx0" brushRef="#br0" timeOffset="15857.5399">4105 16963 365,'0'0'100,"0"0"-61,0 0-19,91 52-6,-68-41 11,-6-1 12,-6-3-1,-11-2-14,0 3-12,-12 1-3,-21-1-7,-10 0-43,-8-5-199,-1-3-50,3-3 292,2-13 277,7-1-76,3 0-133,6 0 128,4 0-89,10 1-65,5 2-18,5 1-16,3 3 15,4 5 52,0-1 16,0 3-10,0 2-14,0 1 26,0 0 35,0 0 7,0 0-31,0 0-35,-2 0-33,2 0-15,0 4-21,0 7-6,6 9-10,10 10 16,1 7 0,4 8 0,-1 2 1,0 3-3,2-4 2,2-2 0,3-5 0,3-3-5,4-5 5,5-4 5,13-6-5,6-5-1,20-11-8,32-5-22,35-35 14,19-24 17,9-24 1,-6-11 1,-23 6 9,-33 13-2,-36 24-7,-34 25-2,-24 12 7,-4 4-6,-8 4-1,-5 3-34,-35 7-122,-12 11-180,-7 5-162</inkml:trace>
  <inkml:trace contextRef="#ctx0" brushRef="#br0" timeOffset="16177.5505">4578 17094 1262,'0'0'319,"0"0"-205,0 0-88,0 0-4,0 0-14,0 0-8,11 80 0,-3-32 0,-2 7 7,-1 4-7,1-1 2,7-3 11,1-2-13,8-7 1,4-4-1,9-11 0,6-7-9,9-11-24,8-13 11,21-4-3,24-31 9,30-20 14,9-3 2,-14 6 3,-31 17-3,-40 16 0,-7 5-118,-21 5-127,-7-1-125</inkml:trace>
  <inkml:trace contextRef="#ctx0" brushRef="#br0" timeOffset="16365.6646">5561 17319 1220,'0'0'306,"0"0"-159,0 0-110,0 0-37,0 0-80,0 0 27,133-14-30,-65 8-82,3-3-177</inkml:trace>
  <inkml:trace contextRef="#ctx0" brushRef="#br0" timeOffset="16974.8307">10318 17455 1107,'-91'0'278,"1"0"-275,22 9-3,19 5-79,-16 10-26,9-2-74,6-1-88</inkml:trace>
  <inkml:trace contextRef="#ctx0" brushRef="#br0" timeOffset="17537.4087">9763 17674 616,'0'0'407,"0"0"-263,0 0-79,0 0-6,0 0-28,0 0 22,0 0 15,-60-26 11,60 23-19,0 3-21,0 0-32,9 0-7,19 0-58,34 0 30,42 0 27,55 0 1,43 0 0,28-5 1,21 2 5,8 0-5,24 3-1,20 0 0,13 0 0,15 0-1,5 11-55,7 2-16,6 3 15,4 4 27,8 1 21,5 4 3,7 4 6,1 4 9,-3 1-9,-5-1 13,-4-3 21,-12-4 11,-16-6 20,-17-6-2,-25-8 2,-26-6 25,-30-6 11,-35-11-13,-34 0-26,-31 3 16,-41 5-42,-31 6-35,-29 1-1,-16 0-49,-8-1 0,-7 1 49,-2-2 0,-2-4 9,0 0-5,-9-4-4,-6 0-11,-2 2 3,-10 6-90,-35 4-95,8 9-74,1 3-322</inkml:trace>
  <inkml:trace contextRef="#ctx0" brushRef="#br0" timeOffset="27392.7359">15690 10713 945,'0'0'288,"0"0"-165,0 0-71,0 0 27,0 0 41,0 0-16,-9-2-46,9 2-32,0 0-21,0 0-5,0 0-40,0 0-81,0 0-81,0 0-4,-1-4-73</inkml:trace>
  <inkml:trace contextRef="#ctx0" brushRef="#br0" timeOffset="28020.426">13430 10853 576,'0'0'98,"0"0"-47,0 0-3,0 0 37,111 0-35,-53 0-22,42 0-17,-12 0-11,-7 0-83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10:16:36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15564 8177 116,'0'0'177,"0"0"-177,0 0-293,0 0 293,0 0 0</inkml:trace>
  <inkml:trace contextRef="#ctx0" brushRef="#br0" timeOffset="1205.0954">15493 8028 365,'0'0'75,"0"0"-46,0 0-12,0 0-15,0 0 194,0 0-75,0 0-89,0 0-6,0 0 62,0 0-37,0 0-22,0 0-12,0 0-8,0 0-8,0 1-1,0-1 1,0 2-2,0-1 0,0 3 0,0 0 0,0 1 1,0-1 6,0 0-6,0 0 0,2 0-11,-1-1 11,2 1 1,-1 1 1,4 0 8,1 4-10,0-1 0,6 1-2,3 2-7,2 0 9,5 1 1,5 1 9,1-1-4,4 2 0,2 2 1,0 1-7,5-1 0,1 3-7,-1-2 7,1 0-65,-1-2 48,2-2 1,-1-2-19,1-1 25,3-2-16,1 1 26,3-2 7,-1-1 3,3 0 0,-1-4-10,1 0-7,0-2-10,-2 0 17,-2 0 23,0-10-14,-7-4 11,-2-3 4,-4-2 7,-4 0 21,-5-3-22,-1 0-11,-2 0 20,-4-2-27,0-2 1,-3 1 16,0-2-6,-4 1-23,0-1 28,-3 2-1,-3-3-15,2 2-12,-4-3 15,0 0-2,-1 0-3,-2 2 7,0 2 5,0 2-9,-2-2 12,-7 1-18,-4-2 2,-1 2-9,-3-1 1,-3 1 0,0 2 3,-1-3-4,-3 3 0,-1-2 0,0 1 0,-2-1 9,-2 4-2,-1-4-7,4 7 13,-3-3-12,3 6-1,-3 1 1,1-1-1,1 4 8,-3-2-8,1 3 0,-3 1-7,-1 0 7,-3 2 0,-1 0-1,-1 2 0,-3 3 1,-1 0-1,-2 1-1,0 0 2,1 0 0,3 2 0,-1 5 0,1 3-2,2 2-2,-1 3 2,-3 4-6,2-1 7,-1 1 1,1 1-1,0 3-2,1 0 3,-1 0 0,0 4-2,4-1-1,-2 2 3,0 2 0,2 4 0,5-2 1,1 3-2,6 0 1,4 2-10,4-1 3,4 3 7,1 2 0,7 5 0,4 1-13,2 5-57,41 34-5,-1-14-96,7-5-59</inkml:trace>
  <inkml:trace contextRef="#ctx0" brushRef="#br0" timeOffset="2469.8841">19664 9640 912,'0'0'738,"0"0"-592,0 0-99,0 0-38,0 0-9,-94-83-380</inkml:trace>
  <inkml:trace contextRef="#ctx0" brushRef="#br0" timeOffset="3782.5505">15902 7827 622,'0'0'593,"0"0"-352,0 0-142,0 0 16,0 0 37,0 0-48,0 0-60,-1 0-24,1 0-7,0 0-13,0 0 0,0 2-44,0 2-148,0 2-124,7 1-26,2-6-725</inkml:trace>
  <inkml:trace contextRef="#ctx0" brushRef="#br0" timeOffset="4032.3539">16597 8006 924,'0'0'309,"0"0"-125,0 0-44,0 0-11,0 0-54,0 0-49,0 0-26,-3-25-36,3 25-170,0 1-52,0 6 19,0-2-305</inkml:trace>
  <inkml:trace contextRef="#ctx0" brushRef="#br0" timeOffset="4267.2102">15802 7886 1020,'0'0'150,"0"0"-107,0 0-35,0 0-8,0 0-88,0 0-169,0 0-345</inkml:trace>
  <inkml:trace contextRef="#ctx0" brushRef="#br0" timeOffset="4459.4807">16919 8104 1242,'0'0'149,"0"0"-95,0 0-34,0 0-20,-93-29-199</inkml:trace>
  <inkml:trace contextRef="#ctx0" brushRef="#br0" timeOffset="10870.1515">6844 6176 342,'0'0'53,"0"0"-30,0 0 10,0 0 153,0 0-83,0 0-60,0 0-23,7-2-11,-7 2-7,0 0 0,0 0-2,0 0-15,0 4-9,0 6 24,0 5 0,-1 3 0,-7 7 11,-4 4-8,-1 7 7,-5 8-5,-4 7-5,1 5 0,-5 7 19,4 2-19,1 5 0,3 0 7,0 10-6,5 9-1,-2 16 1,-3 11 6,3-8 1,0-5-7,5-14-1,5-6 7,5-13-7,0-12 6,0-15-6,6-4 0,2 3 16,1 0-16,2 0-2,0-9-16,5-8 18,-1-7 0,3-5 0,0-4-5,3-1 5,0-3 2,0-1-1,4 0-1,2 0-25,3 1-14,3 0-36,6 1-23,4-2 53,2 3 12,8-4-64,2 1-10,5-2-63,1-1 125,5-1 45,1 0 45,19 0 41,16-1 58,30-5-69,7 0-1,0 1-37,-8-1 2,-14 5 12,-3-1-29,0 2 6,-4 0-12,1 0-15,3 0 9,0 0-1,4 0-9,3 0 10,1 2 8,3 2-18,8 0-11,3 0 11,8-4 7,2 3-6,3-3 2,-7 2-3,-3-1 23,-8 1-10,-8-1 4,-4-1 2,-7 0 1,-6 0-2,-7 0 2,-6 0 15,-5 0 1,-1 1-7,3 1-13,3 0-2,2 1 8,-2 2 17,4 0-20,1 2-5,7 1 2,2 0-2,5 1-8,2-1-4,-3 0-2,-2 2 1,-9 0 11,-6-1-11,-1-1-1,-2-2 1,3 4-1,7-2 1,-1 1-1,4 1 0,3 0 0,4 2 0,0-1 0,3 2 0,4 1 1,-2 3-1,1 1-1,-7 0 1,-1 0 3,-3 0-3,0-1 0,-2-1 0,4 0-2,-1-2 2,2-1 0,1-3 0,-7-1 2,-3-2-1,-7-2 0,-5 0 12,-14-1-13,-16-2 0,-12 0-1,1-1-5,5 2 5,11 0 2,11 2-1,-2 0 0,1 0-1,-3-1-9,-3 2 10,-3-3 0,-4-1 0,-5-1 12,-1-1-12,-5 0 0,0 0 0,-5 0-20,-6 0 19,-5 0 1,-6-4 0,-7-1 3,-4-1 6,-3 4-8,-2-2-1,-4 2-3,1-1 2,-2 3 1,2 0-26,-3 0 5,1 0-6,0 0 27,0-3-1,3-2-1,1-2-11,1-2 2,1 0-16,1-2 26,-1 1 1,-2-2 0,0 1 0,-2-1 0,-1 0 15,0-2-15,-1-2 0,0-3 16,1-3-6,-3-2 49,3-1-31,-4 0-27,4 0 28,-2-2-17,0 3 8,0-2-11,-2-1-9,0 0 0,-1-4 8,0-8-8,-2-4-12,2-4 12,1-3 0,0-5 1,3 2 44,-3-1-24,-2-1-5,0 1-14,-1-4-1,0-12-1,2-16 12,4-11 15,0 3 47,2 19 14,-1 22-49,-1 11 7,-1-10 5,1-7-42,-3-8-7,-3-1-1,0 3 6,0 2-7,0 5 23,0 5-23,-2 4 1,1 3-1,-2 5 7,1 2-5,-1 9-4,0 2-12,-3 7 13,-1 6-22,-1 4 11,-1 3-51,-1 5-34,-8 3-15,-4 0 16,-4 0 37,-3 7 24,-4 0-5,-6-1 39,-6 1-12,-20-2-4,-26-3 4,-26-2-15,-20 0-8,-8-2 4,-4-14 15,4-2 3,-7-5 14,-7 0 7,1-1-7,-7 3 0,-5 2 21,-9 3-4,-4 1-16,-8 3 19,-7 0-8,-8 2-11,-15 3 16,-16 3-16,-18 2 17,-14 2-9,-5 0 1,-4 6-11,0-1 2,1 0-2,-3-2-3,-6 0-19,-1-1 13,-2 1 9,-1 3-38,-5 1 10,-1 3 6,-4 1-16,6 3-2,3-3 17,13-2-7,18-6 31,24-3 9,20 0 29,23-14 5,20-6 12,23 0 0,18 2-3,19 0-4,29 4-8,17 6-17,21 4 2,4 2-6,-3 2-5,-7 0-14,-7 3 0,2 11 0,0 0-1,-1 3 1,0 5-1,4 0 0,-1 1-12,7 0-6,4-1-23,11-3-30,19-2-50,7-6-61,7-8-174</inkml:trace>
  <inkml:trace contextRef="#ctx0" brushRef="#br0" timeOffset="17387.9839">8994 9090 347,'0'0'234,"0"0"-93,0 0-33,0 0-27,0 0-22,0 0 14,5-11-8,-4 8-35,-1 2 19,0-1-11,0 2-10,0-1-5,0 1-4,0-2-8,0 2 11,0 0-9,0 0-6,0 0-7,0 0-5,0 0-8,0 0 11,0 0 1,0 0-6,0 0 7,-1 0-2,-4 0 1,-1 0 0,1 0-7,-1 0 8,0 0 0,-2 3-1,-1 0 0,0 0 1,2 0 0,-1 0-1,0-1 1,1 0 0,3 1-2,-2-2 2,1 0-1,1 1 1,-2-1 0,3 1 0,-1-2 0,-1 3 0,-1 1 0,-3-1-1,1-1-6,0 2-11,-5 2 7,4-1-1,-2 0-2,-1 1-2,3-3 7,0 4-4,0-2 0,0 0-7,0 2 7,2-2-3,-2 2 8,2-1 6,-1 1-7,3 2 8,-2-3 0,-3 5 1,0-2-1,1 4-5,-2-1 6,-1 3 0,0 2-1,-4-2 1,6 3 0,-4 1 0,-2 4 0,-1-1-1,-1 5 1,0 1 0,0 1 0,-1 4-1,1-2 1,0 0 1,0 2-1,1-2 0,1 2 0,-2 2 10,2 0-9,0 1-1,2 1 0,1 1-1,4-1-9,3-2 9,4-1-13,2-3-21,0-2-11,3 1 10,4-5 4,4 0-16,-2-3 19,1 0 6,0-4-17,0-2 18,0-2-3,0-2 24,6-1-23,-2 3 24,8-2 2,1 5 8,6-2-3,2 2-7,2 2 16,3-1-11,1 0-3,3 0 26,-3-1 0,-1-1-8,-3-2-11,-3-2-9,-2-2 10,-1-3 13,-2 1-7,4-3-3,-3 1 15,7-1-5,2-2 12,4-1-15,4-1 35,6-1-12,2 0-4,0 0-13,2 0-26,-1 0 20,-1 2-4,-3 1 1,-1-2-11,-3 2-3,0-1-1,-3 1-2,1-3 1,-1 0 14,1 0-9,2 0 18,3 0-23,2 0 15,4 0-15,2-3-1,8-1 0,1 0 0,4 0 0,1-1-1,-1 1 3,1 0 2,-1 1-1,-2 0-3,-2 1 0,-4-1 1,0-2 8,-5 2 5,-1-3-14,-2-2 0,0 2 0,-2-5 10,0-1-9,-1-4 0,1-2 11,2-3 18,3-4-11,0-1-10,1-3 10,-4 0-12,-7 2-6,-6 3 8,-6 0 0,-6 2-9,-2 1 0,-2-2 5,-4 1 5,2-2-9,0-2 1,-3-3 9,3 0 0,-2-2 5,-1-1 2,1 0 7,-2 3 9,-2-3-20,-3 2 1,-2 3-4,-3-2 20,-4 2-13,1 1-16,-4 1 29,0 1-19,0 0-6,-4 0-6,-3-1-5,-5-1 4,0 2-6,-1-1 6,-1 1 1,-2 3-2,-1 1-3,0 3 1,-1 1 2,-3-2 2,-1 4-11,-3 0-8,-1-1 11,-4 1-5,-2 1 6,0-1-8,-5 2-14,-1 1 16,-1 2 7,0-3-5,1 0 1,-1 3-4,3-2 13,2 0-1,-1 2 1,2-2 1,-4 3 0,2-1 0,-6-1 0,-3-1 0,-3 2 1,-6 1-1,-1-1 0,-4-2 0,-6 4 0,-2-2 4,-4 0 2,-1 1-5,-3 1-1,3 1-6,-2 1 6,0-1 1,-2 2 1,0 0-2,-11 1 0,-13 0 0,-18 2 0,-7-2 0,3 2-6,11 1 6,13 0 0,3 0 5,1 0-4,1 0-1,4 3 8,1 0-8,2 2-5,15 1 5,12-2 0,14 1 0,5 2 0,-3 2-61,-23 6-82,7-1-120,11-4-111</inkml:trace>
  <inkml:trace contextRef="#ctx0" brushRef="#br0" timeOffset="20196.422">9691 8664 727,'0'0'400,"0"0"-258,0 0-52,34-74-67,-13 34 154,1-11-69,10-18-50,5-25-10,15-19 33,4-8-59,-1 8-22,-2 13-22,-16 27-6,-8 15-140,-11 18 43,-3 10 71,-4 2-39,-1-1-21,-3 2-54,-5 9 58,-2 9-14,-6 7 31,-6 2-211</inkml:trace>
  <inkml:trace contextRef="#ctx0" brushRef="#br0" timeOffset="20601.3502">9919 7727 555,'0'0'234,"0"0"-113,0 0-17,0 0 6,0 0-10,0 0-32,68-84-37,-46 69 25,8 5-46,-2 2-9,2 4 1,0 4-2,-1 0 0,1 0 0,0 10 0,0 6-1,-2 3 0,1 4 0,-3 1 1,1 0 1,1 3-1,-2-1 0,-1-2 9,-1-2-9,-6-2-9,-7-3-29,-8 0-5,-3-2-27,-5 1 56,-20 1 14,-5-1 7,-11-2 12,-9-3 18,-8-3 44,-8-2-21,-6-5-22,-3-1 18,1 0-31,-14-7-25,18-7-90,19-11-476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10:18:38.4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4796 5600 443,'0'0'0,"106"-26"-311</inkml:trace>
  <inkml:trace contextRef="#ctx0" brushRef="#br0" timeOffset="832.2905">7088 5743 212,'0'0'101,"0"0"55,0 0-101,0 0 11,0 0 44,0 0 37,0 0-46,9-36 9,-6 31-53,-1 2-34,-2 1-12,1 1-5,-1 1-6,0 0-1,3 0-26,-2 0-50,0 0 19,3 8-39,1 12 5,-2-3-51,1-1-94</inkml:trace>
  <inkml:trace contextRef="#ctx0" brushRef="#br0" timeOffset="1293.7597">7282 5799 199,'0'0'269,"0"0"57,0 0-195,0 0-86,0 0-20,94-32-23,-57 23 5,4 1-7,8 1-29,2 2-53,5 3 30,6 2 33,13 0-119,19 0 94,16 10 15,6 1 16,-9-1-17,-8 0 30,-13-3-49,-1 0 8,-13 1 35,-14-3 6,-13-1 13,-2-1-11,3-1 8,6 1 19,5-1-19,-10-1 7,3-1 48,-9 0-50,0 0 25,-5 2-39,-5-2 50,-3 1-25,-5 0-20,-7 1 14,-1-2-7,-4 3 1,-1-3 9,0 2-5,0 0-17,6 1 6,2 1 2,3-1 1,4 5-10,0-2-29,0 0 6,4 3-45,-1-3 24,2 0-27,-3-1 3,0 2 45,-8-2-58</inkml:trace>
  <inkml:trace contextRef="#ctx0" brushRef="#br0" timeOffset="1489.2366">9494 5910 489,'0'0'98,"0"0"-69,0 0-5,0 0-15,0 0-9,0 0 0,0 0 7,54 0-7,-45 1 10,0 2-7,-3 0-3,-2 0 0,2-1-1,-1 5 0,2-2-22,-4 2-122</inkml:trace>
  <inkml:trace contextRef="#ctx0" brushRef="#br0" timeOffset="3416.8386">9982 6003 116,'0'0'194,"0"0"-175,116 11 108,-68-5-30,-2-2-51,2 1-17,0 2 0,4-1 2,3 2-10,5-1 15,2 3-20,4 0 7,1-1-22,3 0 19,-3-5 6,-3 0-12,-2-3 15,-3-1 19,-4 0-41,-5 0 29,-4 0-18,-5-5-17,0 1 4,-4-2-5,1-1 36,1 2-11,5 1-25,4 1-22,6 3 22,4 0 17,4 0-16,3 0-2,1 0 10,2 2 16,-1 2-24,-1-1 17,1 0-9,0 1 20,0-1-13,-2 1 10,0 2-26,-3-1 1,-3 2 0,0 2 8,-2-2-18,-2 1 24,-6-2-20,-1-2 23,-8-1-17,-4-2 9,-3-1 5,-3 0 2,0 0-2,-1-3 11,1-2-5,0-3-8,0 3 40,4-2-21,5-1-22,1 2-9,8-2-1,1-1-2,5-2-9,2 2 10,4-5 1,0 0 9,-2-2-8,1 1 5,0-4 3,-4 2-8,5-4 1,1 1-2,-1 0 0,-3-2 15,-4 2-4,-3 1 43,-3 1-36,0-1-18,0-1-9,3 3 9,-3 1 42,2-1-33,-3 3-18,-3-1 19,-5 2-16,-3 0 12,-3-1 7,-2 0 2,-2-3-15,-1 0-10,-5 3 10,-1-3 3,-6 0 7,0-2 1,-5 2 12,0 0-23,-2 0-23,-2 4 21,-1-1-28,-4 0 30,-1 3 4,0-2 6,0 0-10,-12-3-12,-7 1-18,-3-1-36,-4 0 17,2 1 13,-2 1 12,0 0 0,-2 0 12,-2 0-1,2 1-1,-1 1 13,3 1-5,-1 2 6,0 1 0,0 2-11,-7-4 10,4 3-1,-4-3-9,-2 2 2,-4-1 8,-4-2 0,-2 3 0,-3-1-12,-5 3 6,-1-3-6,-2 1 0,-3 1 0,2-2 4,-1 1 3,-1 2 6,0 0-1,-1-2 0,-2 2 1,1-2 0,-1 0 1,0 0-1,1-2 0,-1 0 1,2-1 0,-4 0 8,-1-1-9,-3 3 1,-3-3 14,-2 2-15,1 0 0,0 1 0,3-1 0,-15 2 1,-9-1 6,-15-1-7,-3 2 0,18-1 1,21 2 6,24 3-7,-2 0 1,-7 0-1,-9-1 0,-9 0 1,0 1 9,0-1-10,1 1 1,2 3-8,1 1 9,2 0-2,3 0 2,-4 0-1,-12 0-1,7 4-3,-1 2 3,-1 0 0,11-1 0,-24 2 7,-13-1-7,-15 3 0,-4-2 2,23-2 2,28 0-4,25-5 1,6 0 6,-5 2-7,-2 0 0,-4 3 6,6 1-6,3 0 3,2 2-5,2 3 2,1 0-2,1 0 2,4 0 0,0 3-1,-1-3 1,2 1 0,-1 1 1,0 1-2,-2-2 1,2 1 0,0-1-1,1 0 1,-1 1 0,3-4 1,5 3 0,2-4 0,8 1 8,5-1-18,1-1 8,3-2-1,4 1-8,1-3 9,1 0-6,0-3-8,0 2 14,0 0-12,0 0 6,0 0 6,0 1 1,0-2 8,0 1-8,0 1 0,0-3 0,0 0 1,0 4 0,0-1-1,0 1-2,0 1-5,0 4 7,-3 2 0,-2 1 0,1 5 0,-1 5 0,4 2 0,1 4-1,0 2 1,9 1-33,3 3 4,4 0-49,1 2 4,1 3-27,0-3-22,10 13 22,-4-10-39,-5-6-143</inkml:trace>
  <inkml:trace contextRef="#ctx0" brushRef="#br0" timeOffset="3685.1208">9461 5917 560,'0'0'0,"0"0"-45,0 0-92,0 0 98,0 0 39,0 0-1,0 0-129</inkml:trace>
  <inkml:trace contextRef="#ctx0" brushRef="#br0" timeOffset="4298.6175">11465 5931 251,'0'0'97,"0"0"196,0 0-126,0 0-100,0 0-41,0 0 4,0 0 15,0 0-18,0 0-11,0 1-15,0-1-1,0 2-20,0-2-81,0 3 30,0-1 6,0 1 39,0-1-10,0-1 11,0-1 1,0 1-25,0 2-41,0-3-68</inkml:trace>
  <inkml:trace contextRef="#ctx0" brushRef="#br0" timeOffset="4471.1526">11465 5931 608</inkml:trace>
  <inkml:trace contextRef="#ctx0" brushRef="#br0" timeOffset="4593.8359">11465 5931 608,'23'44'241,"-23"-44"-166,0 0-53,0 0-11,0 0-11,0 0-10,0 0-19,0 0 12,0 0 17,0 0 0,0 0-13,0 0-20,0 0-15,-3 0-27,0 0-20,0 0-23</inkml:trace>
  <inkml:trace contextRef="#ctx0" brushRef="#br0" timeOffset="7459.7968">4724 6663 497,'0'0'49,"0"0"226,0 0-108,0 0-74,0 0-6,0 0-21,76-1 12,-16-9 14,35-4-18,65-3-42,50 3 14,45 4-46,38 5-24,-76 3-197,-24 2-453</inkml:trace>
  <inkml:trace contextRef="#ctx0" brushRef="#br0" timeOffset="7982.3738">9481 6759 54,'0'0'793,"0"0"-614,0 0-110,0 0-11,0 0 22,0 0 14,147-27-35,-23 11 10,42 3 13,46 0-55,26 7-23,4 4-4,-54-1-122,-47 0-233</inkml:trace>
  <inkml:trace contextRef="#ctx0" brushRef="#br0" timeOffset="10595.5837">15292 6161 222,'0'0'231,"0"0"-150,0 0-42,0 0 20,0 0 74,0 0-88,93-33-15,-79 29 5,-3 1 24,3 2-33,-7-1-16,-1 2-1,-3-2-1,-3 2-8,0 0-39,0 0 6,0-3 33,-6-1 16,-8-2-15,-5-2 5,-7-5 10,-6 1-16,-6-3 0,-2-2-2,-2-1 2,-1-2-1,-3 1 1,-3-1 0,-1 0-1,0-1-7,-1 1 8,3 1 10,0-1 23,1 4-20,-7-1 0,-5 0-4,-4 2 6,-3-2-3,-4 1-11,0 2 10,-13 0-10,-17 0 14,-21 0-13,-5 0 3,1 3-5,10 3-19,10 2 19,-3-1-2,-2 0-30,-1-1 22,4-1 10,7 1 0,7 2-4,17 3 4,15-2 0,-9 3-1,-12-1 1,-10 0 13,-11 0-12,19 1-1,23 0 1,13-2-1,0 3 1,-7-1 6,-10 0-5,-10 2 5,-1-2-1,1 1-5,1 1-1,1 0 10,2 0-3,3 0-6,-1 0 0,4 3-1,2 6 0,3 0 1,7 5 5,4 0-6,4 5-1,7 0 1,0 1 0,5 1 0,1 1 0,2 0 0,3 0 0,0-2 0,1 0-1,2 0-1,0 0 2,2 2 0,2-1 0,0 3 0,6 3 0,1 3 0,4 1-1,4 5-6,5-2-3,0 3 4,0 0-4,14 0-2,5-1-2,4-1 14,5 3 13,4-2-11,-3 0-4,1-1 8,-4 1-12,0 0 22,-2-2-13,0-1 4,-3 1-11,3-3 4,0 0-13,4-1 4,2 1 8,10-3-23,5 0 1,6-3 23,8 1 0,19-1 0,19 5 10,15 1 6,-8-3-6,-19-6 1,-24-5-3,-17-3-8,8 1 0,1 0 18,4 2-18,-8-6-37,-6-2-8,-4-3 38,-4-1 1,5-2 12,-3-1-6,2-1 21,3 1-9,1-1 2,5 2-8,2 0-5,3-1-1,2 1 2,-4 0-2,-2 1 0,-4 0 1,1 3-1,-4 0 0,4 1 10,-3 0-9,2-2 15,-3-1-5,-2-2 4,1 0 37,-2-3-2,-1 0-34,0 0 12,-2 0 31,1 0-26,2-1-25,4-1 9,1 2-14,5 0 4,2 0 9,4 4-16,8 4 0,-1 3 0,4-1-6,-1-3 6,-4-2 10,-2 0-10,-5-4 0,-2-1 5,0 0-4,0 0-2,-3 0 2,5-7 2,0 0 15,5-1-18,2 5-1,4-1-5,0-1-4,-2 3 4,0-4 1,-4 0 5,-2 0 26,1-2 6,-3-1-3,-1-2-22,1-2 38,0-1-45,-1-3 0,1 2 19,-4-1-19,-2-4-30,-1 4 30,-3-2 4,-5-1-4,0-1-7,-6 1-6,-4-1-9,-2-1 2,-2-2 12,-5 2 8,1-1 1,0-4 24,-2 4-13,-1-2-6,2-3 28,-4 2-7,0-1-27,-1 0-5,-4-1-8,-1 2 12,-3 1-15,-1 0 7,-3 0 9,-2 1 0,-2 3 6,0 0 39,0-1-23,-8-1-21,-9-2-1,-8-3 0,-8-1-1,-8-4 1,-11-2-1,-20-10-15,-27-8-7,-25-6-13,-15-1-5,1 8-3,6 5 2,6 10-27,-3 2 4,32 9-79,14 5-90</inkml:trace>
  <inkml:trace contextRef="#ctx0" brushRef="#br0" timeOffset="39794.9137">7021 11151 314,'0'0'245,"0"0"-137,0 0 18,0 0-3,0 0 1,0 0-42,-10-66 11,10 65-44,0 1-18,0 0 22,0 0 1,0 0-35,-2 0-19,2 3-1,-3 15-25,-3 12 16,-6 24 8,-7 23 2,-3 26 7,2 11-7,0-4 0,6-7 1,-2-9-1,2-1 0,-2-3 0,2-2 6,7-17-6,2-14 7,4-16 5,1-7-11,0 2 0,0 1 0,0 2-1,0-7 0,0-6 0,4-5 2,-1-6-1,3-5-1,0-5-10,0-1-30,3-2 3,6-2 37,3 0 14,9 0-5,6 0 5,11-2-5,7-5-7,9 2 5,19 0-7,22 3 0,29 0 0,15 1 14,5-1-13,0 2-1,-12 0-10,4 0 9,-6 0-7,0 0 8,-1 0-1,1 0 9,2 0-10,-1 0 2,4 0-8,2 0 8,2 0 6,-2 0-6,0 0 0,-4 0 7,0 3 13,-4 4 5,-2 0 13,-5 0-25,-11 1-6,-9 0 0,-9 1 4,-2-2-10,-4 2 11,-2-1 1,-4 1-7,-3-5 8,-12 4-1,-11-3-13,-14-3 1,-5 0 13,7 1-14,6 2 0,7-5 1,-5 0 12,3 0 5,-4 0-17,-9-5 6,-11-2 5,-13 0 50,-14 3 36,-3 1-16,-6 1-1,0 1-4,0 1 3,0-4 17,0-1-19,0 0-20,0-5-36,0-1-10,0-1-12,0-3-9,4-3-9,2-2-9,1-5 15,0-6-25,5-5 18,-1-6 9,1-5-12,2-3 20,-2-4-17,2-1 19,0 2 0,-2 0 0,1 4 1,-2 2-1,0 2 0,-3 3 1,-3 1 7,-3-1-8,-2 0 1,0 0 1,0 1 14,-5 4-14,-7 4-2,1 4-9,-2 4-36,-2 2 23,0 3-1,0 4-17,1 3 0,1 4 14,0 2 14,-3 3-38,-6 2-20,-4 0 28,-9 1-4,-9 0 21,-9 1 6,-20-2-7,-24 1 1,-25-1-2,-9 0-16,6 2-24,14 0 9,28 0 17,15 0 21,15 0 20,-4 0 0,-21 4 0,-26 7 0,-14 3 7,3 1-5,7 3-1,6-5 15,-4-1-15,-4 0 0,-11-3 0,-12-1 21,-16 2-6,-6-3-15,-2-4 11,4 0-10,2-2 14,2 1-16,6-2-2,2 0 2,6 0 2,2-6-1,8-4 11,2 0 21,6-2-8,8 2 26,6-1-16,6 0-6,3 1 8,3 0-8,3 2-1,1 1-11,1 3-7,1 3 4,0-1-14,-1 2 10,-4 0-10,-2 0 1,14 0 10,14 0-11,18 0-8,10 0 8,-2 2 0,1-2 0,0 1 0,12 0 0,8-1 6,9 2-6,5-2 1,3 0 0,0 0-1,0 0 0,0 0 0,0 0 0,0 0 1,0 0 1,0 0-1,0 0 1,0 0 8,0 0 14,0 0 6,0 0-6,0 0-17,0 0-5,0 0-2,0 0 1,0 0-1,-7 2-15,-33 18-96,1-3-225,-8-4-358</inkml:trace>
  <inkml:trace contextRef="#ctx0" brushRef="#br0" timeOffset="50502.2376">4872 7364 454,'0'0'826,"0"0"-685,0 0-86,0 0 57,0 0 55,0 0-17,0 0-58,-3 0-34,3 0-15,0 0 0,13 0-39,33-17-4,65-26-20,89-29-33,68-19-6,50-8 12,19 6-1,-23 17-27,-30 15 8,-48 13 22,-70 17-36,-69 14-167,-51 9-272</inkml:trace>
  <inkml:trace contextRef="#ctx0" brushRef="#br0" timeOffset="50896.9584">6556 6621 1172,'0'0'299,"0"0"-215,0 0-78,0 0 10,0 0 1,0 0-17,0 0-15,30 0 9,-11 0 6,6 3 0,10 4 0,5-3-6,11-1-7,17-3 3,28 0-6,23 0-30,-7-2 17,-27 2 20,-33 0 8,-34 17-22,-5 7-9,-7 9 10,-6 9 16,-13 9 6,-33 19 47,-39 24-1,-35 21 1,-6-4-20,20-26 2,37-32-10,39-35-9,15-11 8,5-6-18,10-18-70,12-12-9,21-20-162</inkml:trace>
  <inkml:trace contextRef="#ctx0" brushRef="#br0" timeOffset="52950.0598">11611 6899 139,'0'0'846,"0"0"-684,0 0-78,0 0 17,0 0 75,0 0-57,0 0-40,0 0-38,3 0-12,14 0 5,33 0-13,59 0-4,82 3 0,55 6-2,37 4-4,5 4 3,-21 0-6,-6 0-8,-6 0 0,-13-3 0,-24-3 0,-20-4 5,-28-3-5,-27-4-10,-40 0 10,-36-3-1,-31-1-35,-21 1 36,-6 0 6,-3 1-6,0 0 2,-6 2-1,0 0 17,0 0-17,0 0-2,0-2 7,0 2-14,0 0 8,0 0-1,0 0-16,0 0 16,0 0-18,0 0 1,0 0 12,0 0 3,0 0 3,0 0 2,0 0-1,0 0-1,0 0 11,0 0 0,0 0 0,0 0-10,0 0 2,0 0-2,0 0-1,4-1-13,8-4-6,8-2-41,6-5-4,7-2 34,8-8 29,6-7-2,20-17 3,24-25 0,23-27 0,0-14-7,-18 4-9,-32 23 10,-33 27 6,-15 17 42,-9 7 21,-1 0-19,-3 2-8,-2 3-11,-1 10-16,0 9-9,0 5-2,0 5-47,0 0-72,0 0-22,-4 4-30,-4 9 109,-2 2 41,1 2-23,0-1-2,2-3 20,2-6-15,1 0-5,4-4 28,-2 0-23,1-3 10,-4 0 33,-3 0 0,-8 0 1,-9-3 0,-12-11 0,-12-4 11,-23-6 33,-34-7 28,-39-8-9,-26 0-12,-17-2-17,-6 7-2,5 3-21,-1 2-11,5 5-1,0 2 0,0 7 0,0 1-1,2 2-21,17 5-29,26 1 9,23 2 22,33 1 7,21 1 13,20 1 0,7 0-9,-1-1 9,-2 1 0,-3-1 13,3 2-12,0-3 0,-8 1 1,-2-3-2,-4 1 0,-3-2-8,-1-2 8,1 2 1,6-2 6,-2 1-7,3 2 0,8-3 2,7 4-1,6 0 1,5 3 16,7-1-3,1 2-9,2 0-6,-1 0 1,2 0-1,-2 0 0,0 2 1,3 0-1,0 1 1,5-1 8,3-1-9,1-1 1,2 0 6,0 1 2,0-1-9,0 0 0,0 0-16,0 0 2,0 1-9,0 1 8,0 3 15,5 1 19,1 5-6,-1 6-12,1 9 17,-6 8-5,0 25 0,-30 33-3,-20 41 25,-10 19 21,-1 1 17,14-13-15,19-23-22,17-16-21,9-22-9,2-20-5,0-16 2,5-9 9,5 2-11,-2-4 12,0-5-6,-1-11-6,-6-9 1,-1-4 8,0-3 13,0 0 6,0-3-11,-1-9-1,-7-3-16,1-1-1,2 2 0,2 5 0,1 1 1,2 5-1,0 1 0,0 2-14,0 0-14,0 0-13,0 0 15,0-3-32,14-6-57,0-5-73,3-2-364</inkml:trace>
  <inkml:trace contextRef="#ctx0" brushRef="#br0" timeOffset="53122.087">11535 7011 1285,'0'0'583,"0"0"-516,0 0-57,0 0 65,0 0 129,0 0-115,0 0-89,0 0-7,0-9-122,0 1-160,0-4-804</inkml:trace>
  <inkml:trace contextRef="#ctx0" brushRef="#br0" timeOffset="55612.7243">9692 5145 354,'0'0'311,"0"0"-171,0 0-40,0 0 60,0 0 0,0 0-55,0 0-25,50-36 141,-50 31-96,0 5-79,0 0-36,0 0-10,0 0-27,0 0 1,0 10-69,0 8-7,-6 12 31,-12 21 19,-15 30 37,-12 28 15,0 13-6,4-1 6,8 0 0,8-10 6,4 3-5,3-10 0,7-18 8,8-24-8,1-24-1,2-11 7,0-3-7,0-2-10,0-3 1,7-9 9,0-8 0,4-2 9,8 0 7,6-1 22,8-14 2,9-2-12,9 0-14,16-6-13,21-1 5,28 1-6,14-2-1,2 6 1,-3 4-1,-10 4 1,5 1 0,3 5 0,0-2-2,4 4 4,3-3 5,-1 0-4,-1 1-3,-6 0 0,-7 1 0,-7 1 2,-7 3-1,-2 0 5,-6 0-6,-3 0-5,1 0 5,0 0 10,1 4-10,2 1-10,7 1 10,5-1 8,10 1-7,0-3 6,-3-3-7,-7 3 6,-12-3-6,-18 0-6,-18 0 6,-16 0 1,-6 0 0,5-6 19,0-1 3,3-3 7,-8 0 0,-5 1 2,-4 2 6,0 0-20,2 2-17,3 2 10,-1 0-11,1 2 0,3-1 1,3 1-1,1-1 3,0 0-3,2 2 0,3-3-7,0 3-1,-1 0-24,0 0 32,-4 0 13,-6 0 5,-3 0-2,-2 0-16,-2-3 1,-4-1 4,-3 1-5,-8-1 0,-6 1 9,-4 3 1,-3 0-9,-1 0 0,-1 0 6,0 0 0,0-2 9,0 2 9,0-1 8,0 0 2,0-4 0,0 0-13,0-3 0,0-3-22,2-1 0,0-4 19,1-4-10,0-3 27,0-3-28,1-3 2,1-5 5,2-2-8,0-1-6,1-5 5,1-5-4,1-2 6,-3-5-7,1-2-1,1 2 58,-5 1-15,3 4-37,-1 6 6,-2 4-11,1 6-1,-1 6-1,-1 9 0,-3 7 1,0 3-34,0 6-7,0 2 14,0 0-10,0 0-33,0 0-15,0 0 4,0 0 8,-10 0 0,-4 0 23,-4 4 9,-1 1-4,-4 0 0,-3-1 22,-1 0 2,-8 0-5,-3-4 3,-12 0 23,-18 0-12,-36 0 12,-49-11 3,-36-3-3,-27-2 0,-15 2 0,2 0 1,-9 0 5,-4 0-5,3-2 9,12 4 0,23 2 12,27 5-5,26 0 12,26 0-11,20 5-1,21-2-1,22 2-7,13 0 4,13 0-11,-3 0-1,-1 7-1,4-1 0,8 0 0,11-1-8,4-2-17,7 0-1,3-1 13,3-2 12,0 0 0,0 0 1,0 0 1,0 0 11,0 0 2,0 0 37,0 0 18,0 0-18,0 0-23,0 0 11,0 0 23,0 0 10,0 0-37,0 0-12,-2 0 3,1 0-18,0 0 11,-7 0-12,-7 0 2,-27-2-9,-43-5-9,-56-2-33,-32 2 11,-24 2-38,1 3 17,19 2 5,10-1-14,24-1-24,38 1 1,38 1-2,25 0 2,20 0-48,14 0-182</inkml:trace>
  <inkml:trace contextRef="#ctx0" brushRef="#br0" timeOffset="74321.4101">5964 12481 740,'0'0'94,"0"0"189,0 0-105,0 0-36,0 0-18,0 0-9,-5 0-7,5 0-15,0 1 0,0-1-6,0 0-7,0 0-39,0 0 0,0 0-27,0 0 1,0 0-5,12 0-10,24-12-3,46-24-27,45-22 29,20-8-5,-4-4 6,-38 19 1,-47 22 0,-23 12 0,-16 8-1,-4 1 0,-3 3-37,-5 4-6,-10 1-32,-16 14-117,-10 3-213</inkml:trace>
  <inkml:trace contextRef="#ctx0" brushRef="#br0" timeOffset="74539.3394">6502 12455 1590,'0'0'341,"0"0"-160,0 0-46,0 0 48,0 0-57,0 0-94,128-83-29,-71 61-3,3 2-64,-1 2-76,1-3-76,-14 3-39,-17 0-287</inkml:trace>
  <inkml:trace contextRef="#ctx0" brushRef="#br0" timeOffset="74826.222">6790 11866 1430,'0'0'475,"0"0"-376,0 0-74,0 0-24,0 0 33,97 27-12,-4-6-12,3 2-9,-9 4-1,-14 0 0,-30 4-32,-1 12 14,-14 22 2,-28 23-66,-55 24 10,-40 8 11,-23-8 23,9-27-15,36-27 27,4-10 20,29-17-23,6-11-529</inkml:trace>
  <inkml:trace contextRef="#ctx0" brushRef="#br0" timeOffset="76844.9203">6674 12392 489,'0'0'174,"0"0"-84,0 0-2,0 0 30,0 0-3,0 0-33,0 0-20,0 0-7,0 0 9,0 0-16,0 0-23,4-1-4,9-4-20,7 2 0,4-4-1,6 0-57,22-3-66,-3 2-117,-6 1-298</inkml:trace>
  <inkml:trace contextRef="#ctx0" brushRef="#br0" timeOffset="77164.0784">7190 12302 747,'0'0'223,"0"0"-114,0 0-60,0 0 23,0 0-8,0 0-26,0 0-22,0 0-15,0 0 0,0 0-1,0 0-7,0 0-4,0 0 9,0 0 1,0 0-5,0 0 5,0 0-11,0 0-68,0 0-63,0 0-12,0 3-121</inkml:trace>
  <inkml:trace contextRef="#ctx0" brushRef="#br0" timeOffset="77380.6115">7190 12302 339,'71'10'290,"-71"-10"-113,0 0-41,0 0 16,0 0-36,0 0-61,0 1-47,0-1-8,0 0-34,0 0-56,5 0-124,-2 0-451</inkml:trace>
  <inkml:trace contextRef="#ctx0" brushRef="#br0" timeOffset="78534.5627">8717 12160 1413,'0'0'311,"0"0"-217,0 0-78,0 0 1,0 0-16,0 0-1,0 0-43,6 0-39,-6 0-45,0 0-82,0 5-135</inkml:trace>
  <inkml:trace contextRef="#ctx0" brushRef="#br0" timeOffset="78790.5501">10596 12087 1054,'0'0'157,"0"0"-157,0 0-18,0 0 18,0 0 10,0 0-10,0 0-77,-93 27-166</inkml:trace>
  <inkml:trace contextRef="#ctx0" brushRef="#br0" timeOffset="79713.3051">7273 12160 1051,'0'0'236,"0"0"-158,0 0-68,0 0-8,0 0 3,0 0-5,0 0-19,9 0-26,-3 3 19,-3 5-55,0-3-165</inkml:trace>
  <inkml:trace contextRef="#ctx0" brushRef="#br0" timeOffset="79985.5132">7873 12228 1393,'0'0'233,"0"0"-152,0 0-49,0 0-21,0 0-11,0 0-11,0 0-60,7-4-53,-7 4 46,0 0 41,0 0-18,0 0-3,0 0-29,0 0-109,-6-1-791</inkml:trace>
  <inkml:trace contextRef="#ctx0" brushRef="#br0" timeOffset="80839.0689">8729 12044 451,'0'0'104,"0"0"-70,0 0-11,0 0 45,0 0-41,0 0-27,0 0-37,0 0-63,0 0-427</inkml:trace>
  <inkml:trace contextRef="#ctx0" brushRef="#br0" timeOffset="84547.6702">7962 11736 401,'0'0'165,"0"0"-66,0 0-53,0 0 76,0 0 42,0 0-38,0 0-53,-1-1-11,1 1 12,0 0-5,0 0-19,0 0-26,0 0-9,0 0 11,0 0 12,0 0 1,0 0-5,0-1-2,0 1 6,0-2 2,0 0-28,0-2-12,9-3 0,2-2-18,8-3 9,1-2-8,0 1 10,-1 2-20,-1 2-29,-6 4-29,-4 1-22,-8 4-2,0 0-66,0 0-354</inkml:trace>
  <inkml:trace contextRef="#ctx0" brushRef="#br0" timeOffset="85150.566">8029 11584 825,'0'0'193,"0"0"-125,0 0-29,0 0-20,0 0-10,0 0-9,0 0-19,5-2-7,1 2 16,0 0 9,0 0 1,3 0-1,1 0 1,5 4 1,-1-1 6,0 1-7,0 1 0,2 2 1,-2-2-1,-3 0-1,-1 1 1,-7-1-1,1-2 1,-4-2 0,0 1 6,0-2 46,0 1-21,0 1 1,-4 3-9,-4 1-12,-1 3 4,-1 0-9,1-1 1,1 1-6,1-5 1,1 0 6,3 0-8,1-4 1,-1 3-1,2-3-1,-1 0-8,0 0 9,2 0 0,0 0 0,0 0 1,0 0 1,-1 0 12,1 0 9,-1 0 18,-5 0-8,2-3-15,-2-6-7,0-2-2,-2 2-9,2-1 0,0 2-1,2 1-21,1 1-36,-2 2-50,-5 4-14,1 0-28,0 0-204</inkml:trace>
  <inkml:trace contextRef="#ctx0" brushRef="#br0" timeOffset="85348.2935">8000 11699 82,'0'0'0</inkml:trace>
  <inkml:trace contextRef="#ctx0" brushRef="#br0" timeOffset="86875.0461">7751 12130 340,'0'0'126,"0"0"-86,0 0-30,0 0-4,0 0-5,0 0-2,0 0-4,-2 0 5,2 0 1,0 1 0,0 0-1,0 4-2,0 1-41,0-2-332</inkml:trace>
  <inkml:trace contextRef="#ctx0" brushRef="#br0" timeOffset="88355.1281">8596 12123 697,'0'0'251,"0"0"-148,0 0-74,0 0-16,0 0 3,0 0 8,0 0-15,0 0-2,0 0 27,2 0 3,-2 0-21,0 0-9,0 0-7,0 6-78,0-3-173</inkml:trace>
  <inkml:trace contextRef="#ctx0" brushRef="#br0" timeOffset="89189.408">9256 12187 993,'0'0'255,"0"0"-170,0 0-31,0 0 62,0 0 8,0 0-75,0 0-21,0-5-27,0 5 8,0 0-7,0 0-4,0 0-7,0 0-53,-11 0-97,-1 3-51,-1 1-395</inkml:trace>
  <inkml:trace contextRef="#ctx0" brushRef="#br0" timeOffset="89999.5332">10425 12148 314,'0'0'290,"0"0"-114,0 0-45,0 0 9,0 0-12,0 0-40,0 0-31,-2 0-28,2 0 21,0 0-18,0 0 10,0 0-41,0 0-1,-4 0-90,-5 0-65,0 4-179</inkml:trace>
  <inkml:trace contextRef="#ctx0" brushRef="#br0" timeOffset="95624.2139">4826 17960 935,'0'0'303,"0"0"-219,0 0-63,0 88-20,0-45 1,4 6 8,8-2-10,0-1-21,0-5-11,-3-4 7,1-7-7,-1-10 22,-1-4-6,-4-8 15,-1-2 1,-3-2 13,0-2-7,0 2 50,-7-3 60,-6 4-33,-4-2-42,-1 3 21,1-2 30,-1-4-28,-1 0-4,-2 0 22,-7-3-23,-4-13-21,-6-16-38,-16-26-1,-12-37-27,-14-43-11,-8-21 18,2-4 21,2 11 12,3 17 19,-2-6 19,-5-7 5,2-13-18,-3-13-25,4-6-11,6-8-1,6-12-1,2-13-29,8-3-1,9-6 14,11 7-12,13 4-1,5 4-25,8 7-38,6 2-28,3 8 69,8 14 52,5 1 2,21 6-1,19 5 36,13 9 9,15 14 21,12 18-21,12 14 18,15 11 8,18 10-56,7 11-16,8 11-6,1 7-13,3 13-6,3 8 4,5 9 4,9 13 5,4 14-9,7 2 21,8 22 0,9 4-8,9 1-14,9-5-10,10-13-24,11-9 31,19 0 25,15-12 0,12-5 0,14-1-1,6 7 1,2 5 5,5 6-5,1 0-1,5 17 1,5 9 0,7 6 1,6 5-1,4 6 0,1 0 0,-2 4 0,-3 1-28,-5 2 9,1-3 16,3-6-7,-4-4 10,3-3 6,-9-1-5,-2 1 0,-3 3 9,-2-1-10,0 0 1,-2-4-1,0-2 0,-4-2-1,-6-3 1,-7 3-1,-10 3 1,-11 4 0,-5 5 17,-14 4-9,-11 6 3,-12 2 11,-19 5 12,-17-1-5,-17 0 3,-17-3-7,-10-2-16,-10 4 1,-6-1-3,-5 1-6,-8 1 0,-5 0 0,-5 0 4,-4 0-5,2-4 0,-2-6-6,-7-7 5,-21-8 1,-16-9 6,-21-4-6,0-2 0,4 5-1,7 4 1,3 5 5,-4 0-4,-6 2-1,-10-1-6,-8 3 5,-7 1 0,-3 5-1,-5 3 1,-2 6-12,-8 4 12,-3 15-5,0 15 5,-6 16-7,-4 4 7,5-8-6,5-8 2,0-11 4,0 0 1,0 5 0,-2 4 0,-1-1-1,2 2-1,-5-2 1,1-15 1,-3-12-1,0-12 1,-1-6-6,-4 8 5,-4 6 1,-5 7 0,-7-2 8,-5 0-7,-9-4-1,-11-4 0,-20 8 0,-23 3-9,-24 7 8,-8-1 1,9-9-1,9-10 1,15-7 1,-6-7 1,-8-2 4,-11-2 5,-12-2-10,-13-4 7,-12-4 6,-11-4-12,-4-4-2,-4-4 0,-4-3 2,-4 2-1,-1-5-1,-5-1-5,2-1 5,1 0 1,-5 0-1,-5 0-8,-6 0 8,-1 0 0,1 6 0,2 7 2,-2 3-2,0 4 0,-2 6-7,5-1 7,5 3 0,6-1 0,2 0 0,7-1 0,3 0 0,7-3-1,9 4 1,3-4 0,6 2 0,0 3 0,-2-5 7,0 1-7,1-2-2,1-2 2,5-1 10,7 4-10,2 2-8,2 4 8,-1 3 0,-2 2 0,3 0-1,-2 1 0,3 2 1,-2-1 0,-2 3-4,4-3 2,3 1 1,5 0-10,11-1 10,2-2 1,5-2 3,0-3-3,2-1 0,5-3 6,18-5-6,15-3 1,19-4-1,4-2-2,-11 8 2,-17 1 2,-2 0-2,-1 2 0,-1 2 0,12-5 1,-11 2-1,5 1 1,-3-4-2,4-1 1,1-6-35,-1-3 23,5-3 4,0-1 6,1-3 4,0 3 6,-2-1 3,0 0 15,-3 3-20,-13 2 1,-12 3 10,-14 3-16,8-3 11,22-2-12,23-3 5,12-2-11,-7-4 3,-9 3 2,-6-3 0,-1 0-1,-1 0 2,0-10 2,-3 3 6,-1-3-8,3 1 1,1-2-1,1 0 4,-5-4-4,-14-2 0,-16-1 9,-13-3-8,-2-3 0,14-1-1,11 4-8,13-4 8,-2-2-1,12 4 1,10 3 0,12 1 1,0 3 6,-19-9-6,-3-2 10,-7 1 2,-4 3 0,14 6-4,-9 0 4,3 3-11,3 4 5,5 3-7,3 3 1,5-2-1,7 3 6,6 3-6,7-3-6,7-1 6,9 1 12,5 2-11,2-3-1,4 1 1,1 1 3,0-5 2,3 3 0,2-2-5,-2-1-1,-16 1-1,0-5-76,-12 1-307</inkml:trace>
  <inkml:trace contextRef="#ctx0" brushRef="#br0" timeOffset="284498.7626">12753 12916 504,'0'0'0,"0"0"-106</inkml:trace>
  <inkml:trace contextRef="#ctx0" brushRef="#br0" timeOffset="285966.5035">13733 13024 464,'0'0'898,"0"0"-720,0 0-122,0 0-30,0 0 66,0 0 11,0 0-16,0 0-17,0 0-19,0 0-16,-6-7-35,-4-4-35,-5-5-1,-13-2-35,-7-3-9,-11 0 10,-10-1 10,-9-2 31,-12 1 18,-22-8 11,-13-3 0,-10-2 1,0 5-1,-2 2 9,-6 6-8,-12 2 15,-13 2-16,-13 0-7,-10 4 7,-7 5 6,0 4-6,9 3-1,14 0 1,21 1-6,15-3 14,5 2-8,0 0 13,-4 2 9,-7 1 11,-3 0 2,-3 0 0,-3 0-16,-5 0-5,1 0 21,-3 0-10,-1 1-2,-2 11-1,-1 4-13,0 1 7,0 0-7,1-1-9,1 0 0,-1-2 4,-1 0-3,4 3-1,-1-2 0,1 6 1,1-2-1,-2 1 0,0-2 0,1-4 1,-8 0-1,-6-1 0,-5 1 0,-9 2 0,2-1 0,-1-1-2,5-3 2,0-2 0,5-4 1,7-3-1,7-2 6,12 0-6,8-2 1,6-6 8,6 1-9,8 2 0,5 3 0,3 2 1,9 0-1,1 5 0,16 9-1,14 0 1,15 0-8,-10 12 8,-2 5 0,-9 12-2,-4 11-2,16 1 4,0 9-2,12 3-4,8-2 6,10 2-1,5 0 1,6-2-2,10 15-5,6 16 6,20 21-5,19 11 0,12 1 5,7-2 0,9-8 0,14 0 0,10-1-18,7-3 7,8-8-4,6-7-4,9-12 2,1-14 2,2-11 6,6-10 9,7-10-8,7-8 8,9-9-8,17-12 9,15-7 6,21-7-5,28-7 12,18-13 3,19-3 6,11-2 13,3 1-20,-3 5 0,-4 4-9,-4 2 5,-6 0-11,-4 1 0,-4 0-6,-2-2 6,-3 0 1,-3 1 8,-3 3-9,-4 2-1,-7 6 1,-8 2 17,-7 0-16,-3 7 10,-2 2-10,-6 2 6,-5-3 2,-10 4-9,-12-3 2,-7 1-2,-12 0 6,-9 0 4,-8-1 18,-7-2-5,-8-1-12,-2-6-5,-6 0-5,1-11 15,-8-11-15,-14-4 21,-20 0-7,-24 4-15,-16 1 31,-4-9 50,17-19-42,14-32-23,12-33-1,-10-15 18,-19-2-16,-22 5-2,-24 8-7,-9-2 4,-24-9 1,-25-9-13,-21-8-2,-20-6-9,-14 5 11,-13 4 0,-10 10 11,-11 17-11,-14 20-1,-24 18-8,-37 20-83,-40 10-125,46 17-56,22 1-349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10:20:31.3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1783 1976 340,'0'0'303,"0"0"-200,6 86-60,-6-47-36,-8 5 15,-17 0 7,-6 1 33,-10-5-13,-5-3-10,-3-5 17,0-11 8,2-5-19,4-16 1,7-3 83,5-26 125,9-31-50,11-30-116,11-26-35,5 10-28,16 25-15,1 34 6,-9 30 31,-2 5 9,7 4-14,2 7-42,10 1-19,11 23 12,11 8 7,7 11 0,1 3 0,-1-1 6,-4-8-5,-8-10-1,-5-10 0,-2-11 9,-7-5 3,-3 0 4,-2-18-1,-2-11 28,-1-9-17,0-7-18,1-5-8,-6 4-1,-3 8-30,-6 15 16,-1 20-94,-4 3-470,-3 4-330</inkml:trace>
  <inkml:trace contextRef="#ctx0" brushRef="#br0" timeOffset="202.4684">2302 2638 1350,'0'0'565,"0"0"-486,0 0-35,0 0 3,0 0-35,0 0-12,0 0-34,7 59 10,-7-18-55,3 26-64,3-10-140,2-14-266</inkml:trace>
  <inkml:trace contextRef="#ctx0" brushRef="#br0" timeOffset="452.517">2870 2230 629,'0'0'1586,"0"0"-1407,0 0-151,0 0 0,0 0-28,0 0-4,0 0-27,36 0-123,7 0 64,30 0-3,-7 0-166,-14-6-298</inkml:trace>
  <inkml:trace contextRef="#ctx0" brushRef="#br0" timeOffset="612.485">3012 2554 396,'0'0'856,"0"0"-667,0 0-50,0 0 27,103-22-69,-5-9-97,-8 3-152,-5-4-591</inkml:trace>
  <inkml:trace contextRef="#ctx0" brushRef="#br0" timeOffset="1074.2369">4229 1891 897,'0'0'883,"0"0"-782,0 0-101,0 0-22,0 0 2,0 0 20,-46 93 6,2-50 13,-14 4 5,-7-6-2,5-7-2,2-11-20,9-10-13,10-10-9,9-3 9,9-19 13,12-15 0,9-24-6,5-2-42,20-9 3,5 2-30,-5 21 75,0 3 35,-11 20 88,1 14-92,-2 9-31,8 9-32,12 18 24,9 12-5,6 10 12,1 4 1,-2-2 10,-5-8 0,-7-11 2,-10-11-2,-4-13-8,-6-8-2,1-10 33,9-21 39,5-17-59,0-11-12,3-5-1,-5-2-6,-2 8-45,9 7-43,-6 14-41,-6 16-369</inkml:trace>
  <inkml:trace contextRef="#ctx0" brushRef="#br0" timeOffset="1388.3968">4429 2585 1257,'0'0'540,"0"0"-496,0 0-8,0 0 63,0 0 4,0 0-103,0 0-1,74-36-65,-74 58 10,0 16 17,-13 10 15,-4 9 7,-3 5 16,3-6 1,5-10-1,8-10 0,4-13-11,0-12 11,12-3 0,16-8 1,27-1 15,41-32 60,41-34-75,-16 1-55,-18-5-337</inkml:trace>
  <inkml:trace contextRef="#ctx0" brushRef="#br0" timeOffset="1585.8678">5146 2386 451,'0'0'1277,"0"0"-897,0 0-231,0 0-29,0 0-83,104 0-37,4 0-71,20 0-75,-10 0-66,-39 0-192,-40-9-1072</inkml:trace>
  <inkml:trace contextRef="#ctx0" brushRef="#br0" timeOffset="1751.4257">5173 2694 235,'0'0'1031,"0"0"-887,0 0 98,0 0 26,0 0-123,0 0-79,160-14-66,-38-15-18,8-21-147,-26 8-196,-34-7-659</inkml:trace>
  <inkml:trace contextRef="#ctx0" brushRef="#br0" timeOffset="1960.8684">6402 1569 1543,'0'0'675,"0"0"-604,0 0-47,0 0-24,0 0-3,0 0-46,0 119 31,-9-21 18,-6 7 1,0-15-1,5-25-33,4-24-75,6 4-80,0-8-201,0-17-920</inkml:trace>
  <inkml:trace contextRef="#ctx0" brushRef="#br0" timeOffset="2160.9007">5929 2726 1145,'0'0'962,"0"0"-789,0 0-105,138-35 49,22-5-90,42-5-11,20 3-16,-4 12 0,-26 11-108,-7 7-65,-16 5-33,-50 1-128,-38 0-246</inkml:trace>
  <inkml:trace contextRef="#ctx0" brushRef="#br0" timeOffset="2682.1673">5937 3391 947,'0'0'673,"0"0"-517,0 0-112,0 0 100,70-74 107,-63 69-82,-5 3-117,-1 2-52,1 0-23,3 17-73,5 13 19,3 25 43,4 24 3,-3-2 10,-2-4-13,-1-15 19,1-19 2,3-1 7,1-4-1,-2-12-5,-1-12 12,-4-10 0,3-8 117,10-35 137,11-32-178,9-35-18,-2-16 60,-6-4-93,-5 12-25,-10 32 6,-5 21-6,-4 22 1,-1 14 24,-2 5 0,1 4-4,-2 5-21,5 10-5,8 2-20,24 2-2,35 1 3,42 0 17,25 4-32,13 4-75,-13-8-74,-47-3-97,-26-21-659</inkml:trace>
  <inkml:trace contextRef="#ctx0" brushRef="#br0" timeOffset="6456.8979">6942 3529 77,'0'0'876,"0"0"-587,0 0-45,0 0-54,0 0 15,0 0-52,3-58-61,-3 50-13,0-1-51,-1 1 18,-1 1-16,2-1-7,0-1-15,0-3-8,18-6-15,10-3-5,12-3-48,10 0 26,-1 6 19,2 5 8,-9 7 13,-11 6 2,-6 3-18,-10 20 4,-12 9 2,-5 22-40,-56 32 16,-52 42 24,-24 17 3,7-16 9,32-34 0,51-45-37,24-24-10,7-2 12,9-5 19,4-2 10,55-8-2,59-9 8,65-14 1,31-13 0,3-4 24,-41 2-25,-69 10-4,-48 1-364</inkml:trace>
  <inkml:trace contextRef="#ctx0" brushRef="#br0" timeOffset="7672.2955">10039 2428 542,'0'0'205,"0"0"43,0 0-125,0 0-19,0 0 44,0 0-4,0 6-40,0-6 7,0 0 24,3 0 13,10-1 4,12-21-8,23-26-81,24-30-42,13-31-9,0-19-12,-18 0-57,-13 5-48,-19 18 18,-8 21-3,-11 24-14,-10 27 103,-6 16 1,0 8 89,0 1-36,0 8-53,0 3-6,-7 34-38,-20 32 28,-9 26 15,1 0 1,9-20 0,17-25 0,9-19 0,2 4 0,16 3 0,8 1-1,9-6-13,10-8-11,8-13-32,9-12 7,4-7 13,17-36 36,3-24 1,-14-4 0,-15 5 1,-25 10-1,-20 17 12,-4 4 85,-4 6 30,-4 9-40,0 14-16,0 6-61,-4 1-10,-17 32-20,-14 29 9,2 30 3,10 0 2,15-12 0,8-24 4,29-16-7,11 2 9,26 8-66,41-4-85,-15-17-146,-7-18-485</inkml:trace>
  <inkml:trace contextRef="#ctx0" brushRef="#br0" timeOffset="8579.8685">11764 2334 142,'0'0'170,"0"0"-71,0 0-41,0 0-58,0 0-6</inkml:trace>
  <inkml:trace contextRef="#ctx0" brushRef="#br0" timeOffset="9735.0115">11666 2327 230,'0'0'191,"0"0"177,0 0-139,0 0-38,0 0-4,0 0 20,43-76-16,-41 69-25,-2 4-31,0 3-82,0 0-53,0 0-6,0 10-13,-5 13 13,-7 13 0,-4 12 6,1 7-1,0 18-19,6 22-99,3-16-128,6-16-350</inkml:trace>
  <inkml:trace contextRef="#ctx0" brushRef="#br0" timeOffset="10216.7226">12282 2112 696,'0'0'410,"0"0"-57,0 0-166,0 0-18,0 0 13,0 0-46,0 0-86,8 1-32,14-1-8,12 0-10,14 0-88,16 0-82,-9-1-201,-19 1-363</inkml:trace>
  <inkml:trace contextRef="#ctx0" brushRef="#br0" timeOffset="10373.8682">12318 2382 1139,'0'0'354,"0"0"-235,88-10-74,-26-4 24,22-3-36,13-7-33,-16 7-214,-19-5-341</inkml:trace>
  <inkml:trace contextRef="#ctx0" brushRef="#br0" timeOffset="10824.6628">13013 1656 983,'0'0'639,"0"0"-378,3-75-66,9 47-30,1 9-64,11 3-17,21 7-56,31 9-28,-3 0-24,-6 8-13,-13 15 0,-31 8-61,-3 11-8,-10 11 33,-10 7 0,-22 0-38,-21 1 35,-14-5 20,-4-6 17,6-11-25,12-9-18,17-12 41,13-7 24,13-5 10,0-3-5,27 0 12,15 2 29,17 3 7,4 3 15,2 6-32,-5 7-13,-8 5 10,-10 7-16,-12 1-10,-7 4 6,-12-4 3,-8-1 1,-3-7 0,-16-5 36,-17-2 81,-27-4-35,-30-4-43,-19-10-39,14-4-136,25-3-245</inkml:trace>
  <inkml:trace contextRef="#ctx0" brushRef="#br0" timeOffset="12566.9245">16136 2592 644,'0'0'367,"0"0"-231,0 0-84,0 0-23,0 0 84,0 0 41,2 7 12,12-7 41,12-20 10,17-12-121,20-26-58,23-25-28,9-27-5,0-12-5,-20 5-58,-16 16-13,-25 29-1,-16 26 4,-9 18 25,-5 15 43,-4 7 52,0 4-52,0 2-11,-1 8-71,-21 33 22,-20 26 59,-9 25-5,3-2 6,13-15 6,17-27 3,17-16-7,1-1-1,0 1-1,14-3 0,15-8-3,9-10-58,25-11 1,1-2 32,8-21 28,-1-11 16,-16-4-15,-3-4 11,-14 2-1,-17 8 74,-9 12 60,-9 8 28,-3 8-89,0 4-75,0 0-9,-9 14-27,-15 13-49,-7 12 52,-2 13 14,3 2-66,10-1-21,18-5-23,27-6-45,15-12-85,8-19-634</inkml:trace>
  <inkml:trace contextRef="#ctx0" brushRef="#br0" timeOffset="12852.1614">17364 2461 1408,'0'0'186,"0"0"-123,0 0 86,0 0 21,0 0-61,0 0-87,0 0-22,70 23-1,-60 1-18,-2 10 6,-8 6-2,0 7-6,-20 4 15,-8 2 5,-2-4-14,3-6 3,7-9 5,6-10 7,8-9-1,6-4-5,0-3-18,18-3-39,33-2-66,44-6-69,-4-11-134,-4-11-905</inkml:trace>
  <inkml:trace contextRef="#ctx0" brushRef="#br0" timeOffset="13034.6718">18035 2389 1644,'0'0'266,"0"0"-209,0 0-37,0 0 16,0 0-36,0 0-18,0 0-1,139 44-2,-72-32-89,-7-6-295</inkml:trace>
  <inkml:trace contextRef="#ctx0" brushRef="#br0" timeOffset="13198.6207">17957 2641 1234,'0'0'620,"0"0"-564,0 0-21,87-6 12,-4-2 4,33 0-28,8-4-23,-28 4-196,-27-3-185</inkml:trace>
  <inkml:trace contextRef="#ctx0" brushRef="#br0" timeOffset="13505.5211">19067 2184 871,'0'0'1191,"0"0"-1059,0 0-114,0 0-8,0 0 18,0 0-28,-57 77-13,-14 7 13,-21 38 1,1 14 0,22-4-1,34-32-35,31-38-48,4-22 20,11-14-29,17-4-81,14-4-30,14-9 110,7-9 93,1-17 112,-4-11 38,-13-8-70,-15-4-5,-18 1-37,-14 3 61,-66 9-99,-9 9-93,-7 6-301</inkml:trace>
  <inkml:trace contextRef="#ctx0" brushRef="#br0" timeOffset="21466.5374">8869 5508 325,'0'0'117,"0"0"-85,0 0-31,0 0 4,0 0-5,0 0 8,12 0-5,-9 0 17,-2 0-5,1 0-7,0 0-7,-1 0-1,1 0 1,2 0-1,-3 0-7,-1 0-67,0 0-11,0 0 85,0 0 82,0 0-17,0 0-52,0 0 158,0 0-22,0 0-58,0 0-32,0 0 1,0 0 12,0 0-8,0 0-2,0 0-1,0-7-40,-4 4 8,1-4 6,-2 0-23,0 1-12,-1-2-12,-4-1-4,1-2 8,2 3 8,-2 0 0,-1-1 0,1 3 0,0-2 0,-3 4 0,3 0-9,-1 1-16,-2 2-4,1-3 13,1 4-4,-3-3 20,5 3-1,-1-2 0,-1 1 1,-3 1-1,-1 0 1,-2 0 0,-2 0-1,-5 0-15,-4 6 3,-1 3-8,-2 1 4,2 2 4,-2 4 12,0 3-7,0 2 7,2 3 1,3 1-1,1 3 3,4-1-2,0 4 0,2 1-2,1 1 2,1 1 0,5 0 0,3-2-10,4-3 10,0-1 0,4 0 0,0 0-8,0-1 7,10 1-8,4 0 0,7-3-1,4 0-1,9-3 11,10-2 11,6-1 50,8-4-23,2-3-38,3-8-24,1-4 24,-3-4 0,-5-17 13,-7-7 48,-3-8-13,-9-3-22,-4-8 26,-8-4-29,-7-5-7,-11-16-16,-7-15 10,0 8-10,-7 7 0,-8 14 1,3 17 2,-6-1-3,0-1-15,-1 9-15,5 10-8,0 7 12,-14 14 3,7 3-157,-1 0-670</inkml:trace>
  <inkml:trace contextRef="#ctx0" brushRef="#br0" timeOffset="23329.6997">12407 5770 1565,'0'0'295,"0"0"-221,0 0-24,0 0 107,0 0-61,0 0-74,0 0-22,0 0 0,0 0-1,0 0 1,0 0-36,0 0-51,0 2-50,0 1-96,0-3-345</inkml:trace>
  <inkml:trace contextRef="#ctx0" brushRef="#br0" timeOffset="24383.2031">16640 5867 1487,'0'0'300,"0"0"-213,0 0-87,0 0 0,0 0 13,0 0-13,0 0-5,0 0-14,-5 0-36,-27 0-134,1 0-129,0 0-384</inkml:trace>
  <inkml:trace contextRef="#ctx0" brushRef="#br0" timeOffset="25087.3163">21382 5937 570,'0'0'629,"0"0"-571,0 0-58,0 0 55,0 0 6,0 0-42,0 0-12,0-1-6,0 1-1,0 0 0,-6 0-89,-4-2-474</inkml:trace>
  <inkml:trace contextRef="#ctx0" brushRef="#br0" timeOffset="25455.4295">20706 5785 1478,'0'0'173,"0"0"-173,0 0 0,0 0 70,0 0-70,0 0-113,0 0-139,0 3-384</inkml:trace>
  <inkml:trace contextRef="#ctx0" brushRef="#br0" timeOffset="25619.535">20631 5746 1277,'0'0'565,"0"0"-467,0 0-62,0 0 11,0 0-47,0 0-477</inkml:trace>
  <inkml:trace contextRef="#ctx0" brushRef="#br0" timeOffset="28084.9667">8188 6432 1064,'0'0'610,"0"0"-461,0 0-67,0 0 19,0 0 18,0 0-60,-3 0-37,3 0-22,0 0-5,0 0-11,0 1-48,0-1-65,6 1-38,25 1-63,-1-1-20,10-1-96</inkml:trace>
  <inkml:trace contextRef="#ctx0" brushRef="#br0" timeOffset="29051.8975">8159 6500 912,'0'0'236,"0"0"-149,0 0-9,0 0 70,0 0-29,0 0-69,0 0-23,0 0 1,0 0 1,0 0-4,0 0-24,0 0-1,-1 0-9,-11 9-114,-2 2-180,-2 1-110</inkml:trace>
  <inkml:trace contextRef="#ctx0" brushRef="#br0" timeOffset="29296.07">8834 6643 198,'0'0'1268,"0"0"-1028,0 0-126,0 0 49,0 0 4,0 0-87,0 0-70,0-2-10,0 2-68,0-3-111,0 3-125,-2-6-216</inkml:trace>
  <inkml:trace contextRef="#ctx0" brushRef="#br0" timeOffset="29547.4013">8741 5225 669,'0'0'0,"0"0"-43,10 78-228</inkml:trace>
  <inkml:trace contextRef="#ctx0" brushRef="#br0" timeOffset="30681.2418">11826 6439 390,'0'0'337,"0"0"-152,0 0 6,0 0 20,0 0 32,0 0-65,0 0-18,-7-7-38,7 7-6,0 0-26,0 0-38,0 0-23,0 0-20,0 0-9,7 0-12,43-4-26,78-5-61,-1-2-68,3-3-325</inkml:trace>
  <inkml:trace contextRef="#ctx0" brushRef="#br0" timeOffset="31602.7627">16165 6440 614,'0'0'505,"0"0"-363,0 0-57,0 0 107,0 0 18,0 0-44,-7 0-44,7 0-15,0 0-18,0 0-18,0 0-47,15 0-24,38 0-25,72 0-77,-6 0-160,1-12-487</inkml:trace>
  <inkml:trace contextRef="#ctx0" brushRef="#br0" timeOffset="32206.6633">19737 6599 1066,'0'0'345,"0"0"-142,0 0 36,0 0 33,0 0-131,203-11-141,-57 2-112,18-7-473</inkml:trace>
  <inkml:trace contextRef="#ctx0" brushRef="#br0" timeOffset="41544.0241">12898 3182 527,'0'0'369,"0"0"-140,98-50-129,-57 22-77,-9 0 30,-3 2-8,-7 2-14,-10 2 18,-6 2 12,-6 1-25,-1 5-36,-38 8-122,0 2-191,1 4-301</inkml:trace>
  <inkml:trace contextRef="#ctx0" brushRef="#br0" timeOffset="41781.389">13004 2965 1015,'0'0'182,"0"0"12,0 0-62,0 0 4,0 0 29,0 0-36,0 0-74,6-3-33,-6 3-21,0 0 0,0 0-1,0 0-1,0 0-31,0 0-35,0 0-20,0 0-15,0 0-34,0 0 1,0 0 20,-9 0-25,-1 0-184</inkml:trace>
  <inkml:trace contextRef="#ctx0" brushRef="#br0" timeOffset="42458.5784">17905 3289 639,'0'0'492,"0"0"-414,0 0-40,0 0 5,0 0 107,0 0-50,0 0-73,-3 0-27,1 2-67,-2-1-77,-16 1-78,1-2-67,5 0-543</inkml:trace>
  <inkml:trace contextRef="#ctx0" brushRef="#br0" timeOffset="42765.0288">18757 3335 768,'0'0'171,"0"0"-99,0 0-53,0 0-8,0 0 28,0 0-20,0 0-19,0 0-35,0 0 17,0 9-10,0-1-126,0 0-5</inkml:trace>
  <inkml:trace contextRef="#ctx0" brushRef="#br0" timeOffset="43089.6757">18938 3445 1766,'0'0'246,"0"0"-246,0 0-212,0 0 59,0 0 129,0 0-165</inkml:trace>
  <inkml:trace contextRef="#ctx0" brushRef="#br0" timeOffset="44793.1471">8111 7539 709,'0'0'729,"0"0"-553,0 0-99,0 0-2,0 0 46,0 0-39,0 0-52,1 0-22,1 0-6,0 0-4,-1 0-5,4 0-84,1 0-51,-3 4-336</inkml:trace>
  <inkml:trace contextRef="#ctx0" brushRef="#br0" timeOffset="45032.5064">8111 7539 882,'61'-19'0,"-59"19"-18,4 0 18,-4 0 17,4 0 70,-2 0-72,3 1 6,6 6-21,0 1-7,-1-2-143</inkml:trace>
  <inkml:trace contextRef="#ctx0" brushRef="#br0" timeOffset="45225.99">8435 7536 1400,'0'0'237,"0"0"-116,0 0-13,0 0 81,0 0-108,0 0-81,0 0-16,-9-22-206,0 22-576</inkml:trace>
  <inkml:trace contextRef="#ctx0" brushRef="#br0" timeOffset="52880.089">11323 7115 348,'0'0'55,"0"0"283,0 0-224,0 0 14,0 0-48,0 0 13,-9-30-15,7 24 61,2 1-80,0 2 74,0-3-55,-1-2-51,-1-1-26,-1-4 17,-3-5-7,-5-8-11,-7-9 15,-14-24-14,-18-28-1,-25-37 16,-15-23-16,-14-20-4,-3-14 4,14-4 11,15-13-11,24-6 21,16 9 24,13-4 37,5 4-17,-2 8-29,-2 4 1,-9 9-8,-7 8-29,-8-2 6,-2 9 13,-1 15 36,3 31-6,11 35-24,10 34-11,8 18-14,5 6 1,4 6-11,1 9-27,5 5-241,4 14-107,0 18 286,0 9 54,0 8-7,0 26-65,3-13-96,3-14-558</inkml:trace>
  <inkml:trace contextRef="#ctx0" brushRef="#br0" timeOffset="53355.832">10143 3880 1054,'0'0'125,"0"0"-4,0 0-28,16-80 23,-12 60 63,-3 2-98,1 6 9,-2 4-34,0 5-40,0 3-16,0 0-22,0 13-50,-11 16-8,-14 27 32,1 3 24,-4 9-11,2 3-18,10-14-30,5-3 27,8-11-29,3-14 69,8-12-25,12-14 12,5-3 17,7-23 12,10-17 32,1-11 2,11-21 32,-7 4 3,-2-3 16,-4 4-40,-14 18 31,-4 7 36,-6 14-30,-8 14-47,-3 14-35,4 0-13,5 26-30,7 23 14,-2 4 22,1 11-33,-6-2-22,-10-9-3,-3-2 41,-2-5 6,-29-9 4,-36-2-8,-93 3 16,10-8-71,-16-8-125</inkml:trace>
  <inkml:trace contextRef="#ctx0" brushRef="#br0" timeOffset="54224.5203">1114 4695 971,'0'0'541,"0"0"-365,0 0-24,0 0-70,0 0 29,0 0-29,5-68-82,-5 68-13,2 5-72,-2 20-32,0 21 57,-8 29 57,-13 21-3,2-3 2,0-17-11,9-23-16,1-15-74,-13 19-85,1-7 7,-1-8-189</inkml:trace>
  <inkml:trace contextRef="#ctx0" brushRef="#br0" timeOffset="54449.8961">451 5369 477,'0'0'825,"0"0"-613,0 0-1,0 0 33,0 0-60,0 0-158,0 0-26,189-17-21,35-4 21,53-3 21,25 5-20,-34 5-1,-69 11-12,-55 3-34,-53 0-22,-47 0-215,-34 0-308</inkml:trace>
  <inkml:trace contextRef="#ctx0" brushRef="#br0" timeOffset="55064.8689">211 6174 644,'0'0'146,"0"0"69,0 0-46,0 0 91,0 0 15,0 0-113,0 0-76,0-31 21,0 17-13,0-2-71,0 2-9,0-1-14,4 7 0,-3 2 9,1 3-9,-2 3-25,3 0-37,3 3-20,3 14-19,7 12 69,1 14 14,4 11-14,-2 5 3,-4 2 24,3-5 5,-3-5 0,-2-12-12,-1-10 3,-4-11 9,-4-10 0,-1-6 0,-2-2 38,-1-21 69,6-30-79,5-41-28,14-46-47,2-19 2,0 7-14,-9 32-40,-7 50-18,-6 26 117,-5 14 36,0 3 132,0 3-57,0 4-37,2 10-20,-1 3-54,5 5-5,6 0-43,8 0-40,17 3 72,33 4 11,30-1 5,0-3 10,-12-2 3,-14-1 8,-32 0-21,-3 0-15,-6 0-204,-12-3-174,-19-11-899</inkml:trace>
  <inkml:trace contextRef="#ctx0" brushRef="#br0" timeOffset="56295.1554">803 6196 522,'0'0'27,"0"0"255,0 0-47,0 0-83,0 0 5,0 0 0,0 0-26,-11 0-42,11-8-25,0-6-7,0-3-20,0-5 11,0 0-47,2-2-1,7 0-13,1 0 13,5 1-1,2 2-23,5 2-23,-1 2 28,-2 6 8,-2 6-4,-1 2-1,0 3 10,-2 0 6,5 0 0,-3 4 0,-2 4-7,-2 5-8,-2 1-11,-5 6 19,-5 5-7,0 6 4,-8 7-1,-11 0-10,-2 5-17,-7-2 27,4-4 11,-6-3 8,2-5-6,-1-3 4,1-3-6,1-3 1,2-2 1,1 1-1,6-5-1,3-1 1,5-4-1,5-2 0,1-3-10,4-2 10,0 0-6,0-2-3,0 0-1,0 0 3,0 0 6,0 0 0,0 0 1,3 0 0,-2 0 45,-1 0 19,2 0-3,-2 0-27,0 0-5,0 0-23,0 0-4,0 0 12,0 0-2,0 0-12,0 0 1,0 0 1,1 0-2,2 0-12,7 0-13,24 0-13,31-5 37,44-10 1,18-5 0,-20 2-179,-29-2-197</inkml:trace>
  <inkml:trace contextRef="#ctx0" brushRef="#br0" timeOffset="58521.5112">1179 6020 408,'0'0'71,"0"0"-40,0 0-31,0 0 2,0 0 45,0 0 50,0 0-72,22 5-18,-1-4 42,0-1 64,10 0-9,5 0-28,3 0-15,4 0-3,0-5 11,-4 0-6,-5-2 5,-11 4 7,-11 0-27,-9 3-12,-3-2-7,0 2 2,0 0-18,0 0-13,0 0-26,-2 0-12,1 0 18,-1 0 20,2 0-1,0 0-9,0 0-6,0 0-22,0 0 11,0 0-4,0 0 5,0 0 6,0 0 10,0 0 9,0 0 0,0 0-14,0 0 15,0 0 7,0 0 0,0 0 5,0 0 37,0 0 3,0 0-1,0 0 0,0 0 7,0 0 1,0 0 0,0 0-21,0 0-16,0 0-12,0 0-8,0 0-2,0 0 0,0 0-7,-1 0-11,-5 16-45,-8 12-10,-7 16 43,-7 12 30,-8 9 4,3 0-3,2-4 5,4-5-6,5-6-6,4-9 6,6-9 0,3-6 0,4-11 0,0-7 0,3-5 1,2-3-1,0 0 42,0-8 81,0-17 19,9-21-142,11-3-15,9-12-32,10-7-11,-1 9 18,2-1-8,-3 10-44,-12 16 92,-13 14 111,-6 12-96,-3 8-15,-1 0-34,1 3-2,4 16 4,2 7 32,1 6 1,1 5 0,1 1 7,-2 2-2,3-3-4,4 0 6,1-1 0,-3-6-8,4-2 1,-7-8 6,-1-3-7,-7-3-92,-4-2-149,-10-4-158,-7-8-135</inkml:trace>
  <inkml:trace contextRef="#ctx0" brushRef="#br0" timeOffset="59137.3754">1177 5666 415,'0'0'62,"0"0"267,0 0-49,0 0-119,0 0-29,0 0 3,0 0-19,-2 0-53,2 0-56,0 0-7,2 0-16,13 0-18,27 0 34,44 0 0,46 0 0,15-7 34,-20-1-34,-40 3 1,-50 3 5,-15-1-6,-4 2-32,-7 0-5,-7-2 13,-4-1-71,-21 1-89,-33-2-44,4 2 10,5-1-496</inkml:trace>
  <inkml:trace contextRef="#ctx0" brushRef="#br0" timeOffset="59356.7654">1793 5620 876,'0'0'323,"0"0"-304,0 0-19,0 0-10,0 0 9,0 0-80,0 0-97,0 9-1,0-9-102</inkml:trace>
  <inkml:trace contextRef="#ctx0" brushRef="#br0" timeOffset="60174.1038">597 6515 532,'0'0'279,"0"0"-105,0 0-109,0 0-17,0 0-48,0 0-19,0 0-190,37-44-16</inkml:trace>
  <inkml:trace contextRef="#ctx0" brushRef="#br0" timeOffset="60411.9837">988 6614 354,'0'0'1130,"0"0"-969,0 0-124,0 0-24,0 0-13,0 0-114,0 0-377,-14 5-463</inkml:trace>
  <inkml:trace contextRef="#ctx0" brushRef="#br0" timeOffset="60638.3864">988 6614 1065,'-14'-44'139,"17"44"-139,4 0-11,19 0 1,-5 0-86,2-2-423</inkml:trace>
  <inkml:trace contextRef="#ctx0" brushRef="#br0" timeOffset="60855.7965">1711 6486 1551,'0'0'365,"0"0"-268,0 0-68,0 0-4,0 0-19,0 0-6,0 0-192,6 6-113,-6 0-270,0-1-69</inkml:trace>
  <inkml:trace contextRef="#ctx0" brushRef="#br0" timeOffset="61049.28">1711 6486 1335,'-16'29'327,"16"-29"-228,0 0-72,0 0 50,0 2-77,0 1-63,3 2-125,1 1-65,-1-3-136</inkml:trace>
  <inkml:trace contextRef="#ctx0" brushRef="#br0" timeOffset="61709.2371">2108 6621 998,'0'0'515,"0"0"-390,0 0 68,0 0 60,0 0-74,0 0-96,0 0-60,0 0-11,0 0-12,0 0-34,0 7-145,0-3-127,-3 0-421</inkml:trace>
  <inkml:trace contextRef="#ctx0" brushRef="#br0" timeOffset="61928.8674">2609 5920 16,'0'0'0</inkml:trace>
  <inkml:trace contextRef="#ctx0" brushRef="#br0" timeOffset="62663.846">2391 5951 373,'0'0'55,"0"0"40,0 0 230,0 0-88,0 0-99,0 0 21,0 0-1,2-10-35,-2 3-71,0 4 40,0-3-19,0 3-4,0 1 29,0 2-5,0 0-11,0 0-8,0 0-16,0 0-22,0 0 8,0 0-33,0 0-11,0 0-1,0 0-23,0 0-12,0 14-84,3 13-33,4 28 76,-1 2 28,0 11 24,-1 4-3,-2-14 5,1 2-43,-1-9-19,-3-8-10,0-11-16,0-6-54,0-9 23,-10-12-25,-7-5 53,-1 0-23</inkml:trace>
  <inkml:trace contextRef="#ctx0" brushRef="#br0" timeOffset="62921.1572">2081 6493 889,'0'0'548,"0"0"-397,0 0-32,0 0 93,0 0-58,0 0-154,121-12-6,-3 5-12,26 3-28,10 4-17,-8 0-72,-39 0 50,-29 0-21,-25 0-71,-24 1 35,-14-1-222</inkml:trace>
  <inkml:trace contextRef="#ctx0" brushRef="#br0" timeOffset="63490.6335">2066 7136 1237,'0'0'511,"0"0"-457,0 0-30,0 0 118,0 0 0,0 0-95,0 0-47,1-13-40,7-1-50,3 1 4,-4 2 61,2 4-70,-2 6 22,1 1-48,2 5 12,5 17 36,0 11 24,0 8 6,1 8 21,2-2 10,2 0 12,-2-8-1,1-6 0,-3-9 1,-2-8 0,-5-5 0,1-8-23,-4-3 18,-1-2 5,-1-23 12,2-20-6,1-28 117,1-37-39,-2-11 11,6 3-25,2 14-28,-1 35 89,2 18 1,-3 17-79,-2 13-53,2 3 0,0 3 0,9 5-16,6 3-9,25 7-37,24 0 16,31 14 32,7 5-56,-16 1-3,-25-6 9,-15-3-55,-20-6-41,-10-2-144</inkml:trace>
  <inkml:trace contextRef="#ctx0" brushRef="#br0" timeOffset="63841.164">2834 7040 173,'0'0'1354,"0"0"-1206,0 0-136,0 0 33,0 0 68,77-19-83,-70 19-30,-6 0-76,-1 16-43,0 11-94,-30 22 106,-8 4 63,-7 9 27,-6-1 17,14-15 1,9-4-1,11-12 0,13-12-6,4-8-7,18-4 13,29-6 75,34 0 49,31-9-24,-7-6-71,-19 4-4,-28-4-25,-31 5-82,-12-1-164</inkml:trace>
  <inkml:trace contextRef="#ctx0" brushRef="#br0" timeOffset="65072.8722">2297 5101 188,'0'0'777,"0"0"-579,0 0 19,0 0 46,0 0-64,0 0-69,0 0-81,-10-37-34,10 37-15,6 0-17,10 14-24,7 6-13,10 8-2,5 6-52,22 13-103,-13-8-49,-3-9-279</inkml:trace>
  <inkml:trace contextRef="#ctx0" brushRef="#br0" timeOffset="65248.4001">2633 5114 1283,'0'0'339,"0"0"-138,0 0-54,0 0-79,0 0-59,0 0-9,0 0-126,-97 106 30,15-9 24,-4 3-139,17-22 10,24-33-387</inkml:trace>
  <inkml:trace contextRef="#ctx0" brushRef="#br0" timeOffset="65758.0375">2603 4618 218,'0'0'817,"0"0"-700,0 0-105,0 0-11,0 0 2,0 0-3,30 94 0,-14-67 1,-1 2-1,2-1 0,4-3-1,-2-3 6,6-4-18,-1-7 2,3-8 11,1-3 79,-2-8 33,7-18-48,-6-9-29,1-8 59,-9-4-55,-5-1-39,-9 4 0,-5 7 61,0 10 53,-15 10-73,-6 13-38,-11 4-3,-8 23-13,-20 28-15,-8 29 3,6 23 24,13 5-6,29-14-5,19-26-13,1-25 16,18-6 6,13 1 2,10 3-6,11-2 1,25-10 5,23-19-67,21-19-28,-16-18 12,-26-13-424</inkml:trace>
  <inkml:trace contextRef="#ctx0" brushRef="#br0" timeOffset="66054.2444">2542 4074 1174,'0'0'277,"0"0"-245,0 0-32,0 0 0,0 0 0,0 0 0,0 0 23,112 0-17,-59 0-6,-11 0-248,-10-6-555</inkml:trace>
  <inkml:trace contextRef="#ctx0" brushRef="#br0" timeOffset="66440.2123">3413 3437 1358,'0'0'239,"0"0"-126,0 0-25,0 0 17,0 0-58,0 0-47,0 0-26,-18 13-57,-16 57 71,-20 36 11,-1 25 2,6 1-1,25-13 7,24-25-7,18-9 3,24-5-9,16-2-11,8-3-20,15-3 36,6-18-39,-20-16-252,-6-29-440</inkml:trace>
  <inkml:trace contextRef="#ctx0" brushRef="#br0" timeOffset="68924.8631">3531 4018 434,'0'0'344,"0"0"-159,0 0-97,0 0 51,0 0 46,0 0-38,0 0-48,0 2 0,0-2 2,0-4-5,0-8-18,0-1-43,0-7-16,0-1 0,3-4 3,1 0-13,-1 0 3,2 3-12,-2 3 1,3 2 0,1 5-1,-1 3-13,2 4 2,5 2-8,5 3-24,9 0 13,6 8 18,1 12 1,-1 7 2,-5 10 3,-7 3-4,-6 4-31,-14 2 1,-1 1-11,-28-1 22,-14 1 10,-7-2-3,-2-5-29,9-7-11,14-8 22,13-9-11,12-7 7,3-2 19,3-2 18,17-2 7,8 0 0,11-3 17,13 0 25,9 0 22,9 0-27,-1-3-17,-14 3-20,-19 0-65,-26 0-616</inkml:trace>
  <inkml:trace contextRef="#ctx0" brushRef="#br0" timeOffset="69377.2058">3938 4175 789,'0'0'539,"0"0"-315,0 0-74,0 0 9,0 0-53,0 0-41,0 0-53,36-5-5,-9 1-7,3-2 1,4 3-1,-1 2-3,4-4-139,-9 3-185,-10-4-318</inkml:trace>
  <inkml:trace contextRef="#ctx0" brushRef="#br0" timeOffset="69923.743">4260 3863 1128,'0'0'333,"0"0"-74,0 0-95,0 0-40,0 0-65,0 0-58,0 0 7,9-36-8,-6 36-13,5 0-38,5 0-69,4 1 26,2 10 15,2 3 46,-5 5-6,-4 5-12,-3 1-19,-6 2 10,-3 1-7,0-3 38,-6-1-24,-3-7 19,-4-4 26,2-3 7,1-4 1,6-1 0,2-2 0,2-1-1,0-1-7,0 4 5,13 1-31,5 6 34,6 3 5,3 2-4,1 2 6,0 2-6,1-1 9,-4 4 0,1-4-3,-7-4 17,-2-1-17,-8-5-7,-4-1-1,-3-4-14,-2-5 7,0 3 8,-11-1 17,-15 2 8,-6 2 1,-7-1-12,-2 2 5,-18 2-19,15-2-90,5-5-207</inkml:trace>
  <inkml:trace contextRef="#ctx0" brushRef="#br0" timeOffset="70194.02">4772 3774 1472,'0'0'232,"0"0"-197,0 0-29,58 81-6,-19-6 8,-2 25-8,-7 11-10,-12 1 10,-18-10 1,-2-14-1,-16-17-23,-1-18-147,-11-11 26,5-19-47,2-6-120</inkml:trace>
  <inkml:trace contextRef="#ctx0" brushRef="#br0" timeOffset="70869.8522">5050 3491 886,'0'0'221,"0"0"-139,0 0-8,0 0-3,0 0-71,0 0 0,0 0 6,10 9-6,-6 0 0,-2 4-13,-1 2 12,-1 4-9,0 0-6,0 1 6,0-3-8,-7-1 17,1-3-25,0-5 8,-3-2-16,3-1 15,-2-3 3,-1-2 0,1 0 16,0 0 2,1-10 43,-1-1-25,5-9-19,3 1 11,0-3 22,0-2-13,0 2 6,14 0-4,-2 2-12,2 4-3,3 3-6,2 3 24,2 3-20,7 3 2,-1 4-8,-1 0 0,1 12-1,-7 10-9,-7 8-8,-2 9 7,-11 8-26,-1 6 21,-34 15 15,-5-2 2,-5 1 15,-1-4-16,18-19 9,5 1 0,13-13-9,10-7-25,2-6 15,21-5-9,15-3 18,29-7 1,31-4 10,22-4 11,-4-10-9,-31 0-12,-35 5-5,-32-1 4,-10 3-72,-8-1-109</inkml:trace>
  <inkml:trace contextRef="#ctx0" brushRef="#br0" timeOffset="72101.7177">13035 2617 277,'0'0'101,"0"0"-66,0 0 89,0 0 221,0 0-183,0 0-55,0 0-13,-9 14-62,-18-11-32,-14-3-333</inkml:trace>
  <inkml:trace contextRef="#ctx0" brushRef="#br0" timeOffset="72954.4384">3698 4755 472,'0'0'413,"0"0"-105,0 0-95,0 0 37,0 0-113,0 0 69,0 0-27,-6-30-17,3 26-9,3 0-79,0 3 11,0 0-43,0 1-14,0 0-28,0-2-10,0 1-21,36-4-77,59-9-60,84-11 62,59-6 14,48-6 48,6 2 28,-17 3 15,-25 0 0,-48 6 1,-68 9 9,-67 5-9,-43 8 1,-24 1-3,-5 0 2,-44-1-41,-90 4-110,6 0-429,-8 0-102</inkml:trace>
  <inkml:trace contextRef="#ctx0" brushRef="#br0" timeOffset="73656.7661">4226 4865 608,'0'0'295,"0"0"-164,0 0 27,0 0 69,0 0-48,0 0-92,0 0-12,-5 0 40,5 0-46,8-1-25,-1-5-42,4 1 18,2-3-20,1 4 0,-1 1-10,-1 3-24,-1 0-1,0 0-24,-3 7 18,-2 1-24,0-1-16,-6-3-22,0-1-28,0 0 12,0-1 103,-11 1 16,-9 2 18,-3-1-17,-2-1 1,2-3-2,7 0 1,0-3 12,8-11 32,3-3-25,5-5-7,0-2 44,11-1 27,17-2-7,8 1-51,5 2-26,2 7 53,-3 8-49,-1 6-4,-4 3-17,-5 4-1,-7 16 5,-1 9-23,-9 5 4,-13 8-3,0 8-15,-28 6 37,-12 6 12,-15-1 2,1-3-3,-3-12-15,8-11 16,13-12 1,13-9-9,9-8 9,11-4 3,3-2 10,0 0-10,3 0 9,14 0 98,17-7-17,9-5 7,14-3 4,1-3-6,1 1-44,-6 4-17,-5 5-37,2 4-25,7 1-76,-11 3-189,-10-2-393</inkml:trace>
  <inkml:trace contextRef="#ctx0" brushRef="#br0" timeOffset="73857.2169">5150 5233 1618,'0'0'542,"0"0"-436,0 0 63,0 0 60,0 0-132,0 0-86,0 0-11,7 0-54,-7-1-104,0-15-158,-7 1-243,-4-2-244</inkml:trace>
  <inkml:trace contextRef="#ctx0" brushRef="#br0" timeOffset="74169.4892">5303 4691 1030,'0'0'574,"0"0"-402,0 0 9,0 0 108,0 0-125,0 0-21,0 0-36,16-61-77,-16 61-30,0 0-10,0 0-19,0 0-44,0 0-123,0 12-23,0 5 65,2 10 81,1 7-49,-2 3-59,-1 1 77,0 11-14,0-9-21,-4-11-119</inkml:trace>
  <inkml:trace contextRef="#ctx0" brushRef="#br0" timeOffset="74384.8534">5136 5115 1422,'0'0'315,"0"0"-158,0 0 72,0 0-74,0 0-136,162-51-19,-5 2-37,34-9 24,12 0-132,-15 6 0,-48 11 0,-48 13-126,-43 8-372</inkml:trace>
  <inkml:trace contextRef="#ctx0" brushRef="#br0" timeOffset="74955.3642">5400 5305 508,'0'0'784,"0"0"-610,0 0-80,0 0 88,0 0-63,0 0-64,0 0-5,-3 0 9,3 0-37,0 0-2,0 0-20,0 0-6,0 0-19,3 2 11,4 2-6,4 2-16,2 6 8,5 1-19,-3 3 0,1-1 5,-5 1-21,-1-2 16,-2-3 1,-5-2 12,1-4-42,-1-2 2,-1-1 6,-2-2 39,0 0 29,0 0 4,0-5 123,0-11 36,0-10-98,0-8 48,0-8-19,0-7-52,4 1-17,5 3-1,-3 9-3,2 8-21,2 6 0,4 10-21,9 2-25,8 4-29,8 3 25,9 2 20,4 0-8,5 1 13,0 0 25,-2-3-7,-2-4-88,-14 2-145,-18-4-465</inkml:trace>
  <inkml:trace contextRef="#ctx0" brushRef="#br0" timeOffset="75270.0055">5764 5254 1177,'0'0'544,"0"0"-467,0 0-17,0 0 68,0 0-42,79-19-54,-57 14-32,-8 4-5,-5 1-123,-3 1 20,-4 14-28,-2 4 34,0 5 30,0-1 24,0 0 21,-3-5 18,2-7 3,1-4 5,0-4-9,0-3 10,10 0 41,16-10 53,8-12-94,13-28-5,-9 2-192,-8-2-408</inkml:trace>
  <inkml:trace contextRef="#ctx0" brushRef="#br0" timeOffset="75504.4154">6172 4579 1661,'0'0'211,"0"0"-210,0 0-1,0 0-1,96 73 1,-43-17 8,-3 28 8,-12 32-16,-27 8-2,-19-3-8,-36-14-76,-16-21-70,-13-16 7,16-21-20,5-19-182</inkml:trace>
  <inkml:trace contextRef="#ctx0" brushRef="#br0" timeOffset="75944.3776">5036 4675 1335,'0'0'270,"0"0"-109,0 0-43,0 0-31,0 0-79,0 0-8,0 0-44,10 74 40,4 18 3,8 33 2,5 13 2,3-5 6,4-24-12,2-35 3,-4-18-10,2-15-56,2-8-25,53 2-18,-9-7-85,4-12-86</inkml:trace>
  <inkml:trace contextRef="#ctx0" brushRef="#br0" timeOffset="76756.7276">6590 4330 1132,'0'0'257,"0"0"-214,0 0-43,0 0-6,0 0-15,0 0 20,0 0 1,12 27 6,-6-20-3,2 3-2,0-1 6,0 2-4,-1 0-3,-2 1-52,-3 2-29,3-3-2,-5-2-12,0-1-1,0-4 14,0-1 43,0-3 24,-5 0 14,1 0 1,-2 0 20,2 0 29,2 0-23,1 0-1,1 0-14,0 0-10,0 0-1,0 0 0,-3 0 0,3 0 0,0 0 40,0 0 26,0 0 1,0 0-2,-2-2-14,-1 1-8,2-3 44,-3-2-42,2-2-24,2-5 27,0-5-19,0 1-15,7-3-13,5 3 30,0 2-5,5 5-25,-3 3-1,3 4-12,2 3-2,-1 0 12,-1 10-12,1 12-1,-4 9-1,-6 9 5,-8 7 10,0 9 1,-14 3 1,-9-1 14,-3-6-15,6-10-5,6-12 5,8-10 0,6-8-12,0-7 3,9-3-1,30-2 10,35-14 56,23-28-56,-9 2-143,-22-4-1145</inkml:trace>
  <inkml:trace contextRef="#ctx0" brushRef="#br0" timeOffset="78536.6377">4026 5303 449,'0'0'65,"0"0"12,0 0 287,0 0-78,0 0-58,0 0 2,0 0-21,0 1-23,0-1-23,0 0-53,6-1-58,30-18-37,46-22-15,45-25-116,20-19-119,-24 13-21,-40 9-339</inkml:trace>
  <inkml:trace contextRef="#ctx0" brushRef="#br0" timeOffset="79023.2995">5120 5860 681,'0'0'513,"0"0"-393,0 0 62,0 0 116,0 0-59,0 0-65,0 0 11,98-59 14,50-30-128,101-49-71,67-32-92,-46 29-245,-48 12-403</inkml:trace>
  <inkml:trace contextRef="#ctx0" brushRef="#br0" timeOffset="82289.0372">2711 4930 221,'0'0'150,"0"0"-150,0 0-47,0 0 47,0 0 3,0 0 5,0 0 8,-5 29-9,1-27 14,-1 1-10,2 0-11,-3-3-195</inkml:trace>
  <inkml:trace contextRef="#ctx0" brushRef="#br0" timeOffset="84489.6832">12729 7296 153,'0'0'368,"0"0"30,0 0-249,0 0-52,0 0 41,0 0-40,0 0-47,0 8-28,0-7 4,0-1-27,0 3 0,-13 7-128,-7-3-151,-6 3-72</inkml:trace>
  <inkml:trace contextRef="#ctx0" brushRef="#br0" timeOffset="85691.7785">2654 7602 449,'0'0'100,"0"0"72,0 0 326,0 0-196,0 0-25,0 0-45,0 0-6,6 8 26,-6-8-70,0 0-47,3-2-41,7-11 7,26-32-9,45-49-44,51-60-48,23-31-66,7-4-30,-24 21-158,-54 65-88,-26 24-277</inkml:trace>
  <inkml:trace contextRef="#ctx0" brushRef="#br0" timeOffset="86472.6895">782 6676 715,'0'0'279,"0"0"-169,0 0-65,0 0 8,0 0 37,0 0-39,0 0-35,-33 0-5,33 0 21,0 0 19,0 0 96,0 0 57,0 0 9,0-8 25,18-26 20,39-54-103,47-71-112,20-40-43,4-11 6,-30 16-6,-47 50-31,-28 24-167,-20 39-72,-3 24-445</inkml:trace>
  <inkml:trace contextRef="#ctx0" brushRef="#br0" timeOffset="89303.0999">12362 7466 45,'0'0'140,"0"0"-10,0 0-68,0 0-44,0 0-7,0 0-4,0 0-7,0 0 2,0 0-2,0 0-7,0 0-16,0 0 13,0 0 10,0 0 6,0 0 2,0 0 31,0 0-1,0 0 2,0 0-30,0 0-9,0 0-1,0 0 47,0 0 109,0 0-78,0 0-39,0 0 25,0 0-41,0 0-23,0 0-26,-4 1-71,-3 5-1,1-1-182</inkml:trace>
  <inkml:trace contextRef="#ctx0" brushRef="#br0" timeOffset="89519.0433">12362 7466 403</inkml:trace>
  <inkml:trace contextRef="#ctx0" brushRef="#br0" timeOffset="89565.9177">12362 7466 403,'-68'34'227,"68"-34"-187,0 4-40,0 0-56,0 0-171</inkml:trace>
  <inkml:trace contextRef="#ctx0" brushRef="#br0" timeOffset="90003.7484">12277 7508 886,'0'0'186,"0"0"-141,0 0-45,0 0-166,0 0-395</inkml:trace>
  <inkml:trace contextRef="#ctx0" brushRef="#br0" timeOffset="90204.0383">12277 7508 914,'84'-19'131,"-83"19"-131,1 0-133,-1 0-16</inkml:trace>
  <inkml:trace contextRef="#ctx0" brushRef="#br0" timeOffset="90381.5703">12374 7490 522,'0'0'0,"0"0"-522</inkml:trace>
  <inkml:trace contextRef="#ctx0" brushRef="#br0" timeOffset="90535.1467">12374 7490 745,'-3'9'236,"3"-9"-171,0 0-65,0 0-252</inkml:trace>
  <inkml:trace contextRef="#ctx0" brushRef="#br0" timeOffset="131711.8898">6944 8053 157,'0'0'221,"0"0"-201,0 0-20,0 0-95</inkml:trace>
  <inkml:trace contextRef="#ctx0" brushRef="#br0" timeOffset="132147.0464">7369 8124 453,'0'0'31,"0"0"153,0 0-75,0 0-32,0 0-11,0 0-21,0 0-26,0 0-19,0 0 0,0 8-1,4-1-99,5-3-86</inkml:trace>
  <inkml:trace contextRef="#ctx0" brushRef="#br0" timeOffset="132341.5257">7646 8157 842,'0'0'126,"0"0"-126,0 0-69,0 0-34,0 0 44,0 0-163</inkml:trace>
  <inkml:trace contextRef="#ctx0" brushRef="#br0" timeOffset="133318.4813">8122 8289 211,'0'0'107,"0"0"-107,0 0-1,0 0-6,0 0-31,0 0 38,0 0 6,30-32-6,-26 29-16,-1 2 5,-3 1 11,2-1 20,-2 1-14,1 0-6,1 0-29,2 0 28</inkml:trace>
  <inkml:trace contextRef="#ctx0" brushRef="#br0" timeOffset="133623.6656">8122 8289 690</inkml:trace>
  <inkml:trace contextRef="#ctx0" brushRef="#br0" timeOffset="133677.5219">8122 8289 690,'83'-46'165,"-83"46"-97,0-3-45,0 3-23,3 0-209</inkml:trace>
  <inkml:trace contextRef="#ctx0" brushRef="#br0" timeOffset="133873.9959">8310 8226 801,'0'0'260,"0"0"-182,0 0-78,0 0-85,0 0-247</inkml:trace>
  <inkml:trace contextRef="#ctx0" brushRef="#br0" timeOffset="134079.4459">8310 8226 347,'60'-5'382,"-60"5"-357,0 0-25,0 0-39,1 0-33,4 5-103</inkml:trace>
  <inkml:trace contextRef="#ctx0" brushRef="#br0" timeOffset="134264.6312">8455 8149 985,'0'0'140,"0"0"-109,0 0-31,0 0-223,0 0-186</inkml:trace>
  <inkml:trace contextRef="#ctx0" brushRef="#br0" timeOffset="134425.1994">8455 8149 170,'25'-8'551,"-25"5"-479,0 1-72,0 1 0,0 1-176</inkml:trace>
  <inkml:trace contextRef="#ctx0" brushRef="#br0" timeOffset="134941.6263">7931 8216 225,'0'0'0,"0"0"-42</inkml:trace>
  <inkml:trace contextRef="#ctx0" brushRef="#br0" timeOffset="135481.1832">7940 8193 715,'0'0'185,"0"0"-68,0 0-29,0 0-17,0 0-40,0 0-20,0 0-11,15-8-5,9 8-34,0 0-63,-1 0-606</inkml:trace>
  <inkml:trace contextRef="#ctx0" brushRef="#br0" timeOffset="135678.6913">8409 8046 1287,'0'0'183,"0"0"-183,0 0-109,0 0-90,0 0 105,0 0-147</inkml:trace>
  <inkml:trace contextRef="#ctx0" brushRef="#br0" timeOffset="136410.7759">7259 8206 163,'0'0'243,"0"0"-124,0 0-60,0 0-38,0 0-21,0 0-45,0 0 29,19-2 16,-9 2 20,-4 0-20,-1 0-49</inkml:trace>
  <inkml:trace contextRef="#ctx0" brushRef="#br0" timeOffset="136666.0927">7259 8206 225,'63'-19'523,"-63"19"-441,2 0-76,1 0-6,1 3-26,2 0-49,-1 1-25,5 2-20,-3-3 61,0-1-25</inkml:trace>
  <inkml:trace contextRef="#ctx0" brushRef="#br0" timeOffset="136885.5061">7424 8179 725,'0'0'217,"0"0"-129,0 0-59,0 0-29,0 0-32,0 0-149,0 0 79,12-1-43,-6 5 21</inkml:trace>
  <inkml:trace contextRef="#ctx0" brushRef="#br0" timeOffset="137107.9114">7424 8179 766,'-30'3'179,"30"-3"-134,0 0-45,0 0-24,0 4-170,2 1 61,1 1-64</inkml:trace>
  <inkml:trace contextRef="#ctx0" brushRef="#br0" timeOffset="137595.6097">7321 8199 681,'0'0'226,"0"0"-133,0 0-45,0 0 9,0 0-22,0 0-35,0 0-6,1-2-96,1 2-128,-1 2-279</inkml:trace>
  <inkml:trace contextRef="#ctx0" brushRef="#br0" timeOffset="137823.9973">7321 8199 753,'-15'-12'192,"15"12"-134,2 0-53,-1 0-5,4 0-8,0 0-68,-2 0-30,0 0-68,-3 4-15</inkml:trace>
  <inkml:trace contextRef="#ctx0" brushRef="#br0" timeOffset="138049.3989">7485 8154 626,'0'0'323,"0"0"-213,0 0-84,0 0-26,0 0-59,0 0-139,0 0-481</inkml:trace>
  <inkml:trace contextRef="#ctx0" brushRef="#br0" timeOffset="138648.2597">8112 8182 781,'0'0'382,"0"0"-188,0 0-42,0 0 24,0 0-84,0 0-73,0 0-19,0 0-22,0 0-91,0 3-127,0 0-73,0 0-217</inkml:trace>
  <inkml:trace contextRef="#ctx0" brushRef="#br0" timeOffset="139673.5186">18821 2729 217,'0'0'543,"0"0"-475,0 0-6,0 0 77,0 0-50,0 0-48,0 0-41,0 9-6,0-7 6,0 0-52,0 0-113,0 3 71,0-2-23,0 4 22,0-3 30,0 0 41,-1 0 5,-8 2 12,1-2-32,-1-3-120</inkml:trace>
  <inkml:trace contextRef="#ctx0" brushRef="#br0" timeOffset="140129.7605">18688 2839 535,'0'0'208,"0"0"-81,0 0-55,0 0-11,0 0-29,0 0-12,0 0-20,0-3 0,0 3-12,-3 0-161,0 3-166</inkml:trace>
  <inkml:trace contextRef="#ctx0" brushRef="#br0" timeOffset="140691.2595">18153 3381 185,'0'0'147,"0"0"-32,0 0-47,0 0-68,0 0-125</inkml:trace>
  <inkml:trace contextRef="#ctx0" brushRef="#br0" timeOffset="140957.5516">18153 3381 743,'-73'38'210,"73"-38"-145,0 0-35,0 0-18,0 0-12,0 3-62,-12 2-78,0-1 66,-3 1-50</inkml:trace>
  <inkml:trace contextRef="#ctx0" brushRef="#br0" timeOffset="142419.6751">12758 8153 628,'0'0'259,"0"0"-76,0 0-2,0 0 37,0 0-61,0 0-25,-3-2-15,1 2-11,0 0-35,2 0-25,0 0-29,0 0-16,0 0 7,0 0-6,0 0-2,0 0-6,0 0-22,8 0-28,23-2-52,41-7 3,37-3 37,18-4-54,-23 5-67,-31-2-198</inkml:trace>
  <inkml:trace contextRef="#ctx0" brushRef="#br0" timeOffset="142997.7529">15137 8075 1370,'0'0'238,"0"0"-158,0 0-36,0 0 76,0 0-22,0 0-54,0 0-41,43 0-3,26 0-15,29 0 14,11 0-80,-21 0-119,-34-1-407</inkml:trace>
  <inkml:trace contextRef="#ctx0" brushRef="#br0" timeOffset="143498.7883">18919 8199 1437,'0'0'114,"102"0"-114,-35-3-227,-3-14-522</inkml:trace>
  <inkml:trace contextRef="#ctx0" brushRef="#br0" timeOffset="146547.1431">6887 8855 67,'0'0'285,"0"0"-234,0 0-51,0 0-2,0 0 1,0 0-74</inkml:trace>
  <inkml:trace contextRef="#ctx0" brushRef="#br0" timeOffset="148362.6372">6672 9793 499,'0'0'66,"0"0"227,0 0-60,0 0-85,0 0-15,0 0 3,0 0-44,2-2-48,-2 2-25,0 0-18,0 0-1,0 0 0,1 0-56,2 0-98,0 6-84,-3 0-133</inkml:trace>
  <inkml:trace contextRef="#ctx0" brushRef="#br0" timeOffset="148689.3087">7503 9791 67,'0'0'616,"0"0"-605,0 0-11,0 0-58,0 0 35,0 0 12,0 0 10,-12 10-31,15-7 32,0-1 33,0-2 45,-3 0 15,3 0-24,-3 0-26,0 0-18,0 0-25,0 0-27,0 0-134</inkml:trace>
  <inkml:trace contextRef="#ctx0" brushRef="#br0" timeOffset="148922.685">8325 9747 1114,'0'0'303,"0"0"-168,0 0-129,0 0-6,0 0 0,0 0-82,0 0-157,-15-12-112,6 12-406</inkml:trace>
  <inkml:trace contextRef="#ctx0" brushRef="#br0" timeOffset="149332.6686">6990 9746 325,'0'0'192,"0"0"-36,0 0-10,0 0-13,0 0-21,0 0-35,0 0-26,0 0-12,0 0-6,0 0-14,0 0-3,0 0-9,0 0-7,0 0 0,0 0-41,-2 3-86,-6 1-188,-3 0-482</inkml:trace>
  <inkml:trace contextRef="#ctx0" brushRef="#br0" timeOffset="149540.2252">6990 9746 819,'31'23'288,"-31"-23"-177,3 0-73,-1 0-32,-1 0-6,4 0-55,-1 0-87,1 3 12,-1 2-65,-1-2-192</inkml:trace>
  <inkml:trace contextRef="#ctx0" brushRef="#br0" timeOffset="149724.9766">7036 9786 694,'0'0'203,"0"0"-141,0 0-37,0 0-25,0 0-13,0 0-199</inkml:trace>
  <inkml:trace contextRef="#ctx0" brushRef="#br0" timeOffset="149945.9356">7036 9786 656,'12'5'189,"-12"-5"-133,0 0-30,0 0-26,3 0-8,0 0-73,0 2-4,-2 2-103</inkml:trace>
  <inkml:trace contextRef="#ctx0" brushRef="#br0" timeOffset="150900.9526">7066 9786 390,'0'0'267,"0"0"-101,0 0-23,0 0 14,0 0-35,0 0-16,0 0-50,0 0-15,0 0-31,0 0-10,0 0-13,0 0-42,0 0-41,0 0-62,0 0-145</inkml:trace>
  <inkml:trace contextRef="#ctx0" brushRef="#br0" timeOffset="151141.755">7181 9767 967,'0'0'212,"0"-1"-89,0 1-2,0-1-23,1 1-58,-1 0-40,2 0-8,-1 0-54,4 0-102,-2 4-37,1 3-97</inkml:trace>
  <inkml:trace contextRef="#ctx0" brushRef="#br0" timeOffset="152184.4001">7102 9801 857,'0'0'272,"0"0"-129,0 0-25,0 0 49,0 0-77,0 0-48,0 0-17,4-15-12,-3 15-12,0 0-1,-1 0-11,9 0-127,-3 3-141,-1 2-73</inkml:trace>
  <inkml:trace contextRef="#ctx0" brushRef="#br0" timeOffset="152659.129">7864 9746 1151,'0'0'226,"0"0"-196,0 0-30,0 0 48,0 0 23,0 0-58,0 0-4,0-3-1,0 3-16,0 0-4,0 0-71,0 0 12,0 0 22,0 0 21,0 0 12,0 0 16,0 0 0,0 0 0,0 0 1,0 0 1,0 0-1,0 0 6,0 0 2,0 0 8,0 0 5,0 0-4,0 0-8,0 0-2,0 0 1,0 0-7,0 0 11,0 0-6,0 0-7,0 0 1,0 0 6,0 0-6,0 0-1,0 0 0,-3 0-74,-7 6-151,-3 2-127</inkml:trace>
  <inkml:trace contextRef="#ctx0" brushRef="#br0" timeOffset="153109.2633">7075 10604 1035,'0'0'293,"0"0"-158,0 0-40,0 0 20,0 0-57,0 0-37,0 0-20,0 0 1,0 0-2,0 0-15,0 0-122,3 0-241,6 0-402</inkml:trace>
  <inkml:trace contextRef="#ctx0" brushRef="#br0" timeOffset="153321.2421">7987 10639 1277,'0'0'497,"0"0"-403,0 0-35,0 0 78,0 0-23,0 0-114,0 0-25,-8 0-52,2 0-115,-8 1-111,-2 4-240,2-3-328</inkml:trace>
  <inkml:trace contextRef="#ctx0" brushRef="#br0" timeOffset="154024.8726">7041 10660 795,'0'0'279,"0"0"-74,0 0 46,0 0-15,0 0-40,0 0-65,0 0-30,-3 0-37,3 0-33,0 0-19,0 0-7,0 0-5,4 0-64,14 0-89,24-3-41,1-3-55,-7 0-269</inkml:trace>
  <inkml:trace contextRef="#ctx0" brushRef="#br0" timeOffset="154223.3432">6921 10997 576,'0'0'989,"0"0"-786,0 0-130,0 0 51,91-20-54,-19 3-70,16-3-92,-21 8-123,-37 2-898</inkml:trace>
  <inkml:trace contextRef="#ctx0" brushRef="#br0" timeOffset="155925.6045">7830 9578 133,'0'0'280,"0"0"-153,0 0-65,0 0-22,0 0-20,0 0-20,0 0-1,0 0-2,0 0 3,0 0 12,0 0 1,-2 0-13,2 0 108,0 0 21,0 0-58,0 0-32,0 0 13,0 0 4,0 0-20,0 0-11,0 0 1,-1 0 6,1 0 19,0 0 17,0 0 0,-2 0-3,2 0 5,0 0-13,0 0-12,0 0-17,0 0-9,0 0-3,0 0 0,0 0 1,0 0 13,0 0 15,15 0-19,12-5-20,13-4-6,12-4-5,5-1-14,-5 2-1,-8 2-27,-12 3-71,-14 2-34,-11 5-48,-5 0-69,-2 0-104</inkml:trace>
  <inkml:trace contextRef="#ctx0" brushRef="#br0" timeOffset="156555.9838">8073 9456 1018,'0'0'200,"0"0"-125,0 0-33,0 0 90,0 0-45,0 0-55,0 0-17,0 0-2,0 0 0,0 0-2,0 0-11,0 0 0,0 0 11,0 0-5,1 0-5,11 0 0,3 0 0,6 0 0,4 2 1,2 5-2,2 3 0,1 1-10,-3 4 10,-2-1 0,-7 0 0,-5-3 0,-4-1-9,-8-3 0,-1 0-88,-3 2-28,-17 1 58,-3 0 67,-5 2-1,1 0 2,4-5 0,3 1-1,6-3-1,1-2 1,4 0 0,4 0 1,1-3 5,4 2-5,0-2-1,0 0 1,0 0 2,0 0 22,0 0 38,0 0 41,0 0 5,0 0-10,0-7-16,0-5-51,0-5-32,-3-5-10,3-1-32,-2-4-36,-8-7-114,0 4-10,-2 7-97</inkml:trace>
  <inkml:trace contextRef="#ctx0" brushRef="#br0" timeOffset="157170.3224">8070 9414 757,'0'0'154,"0"0"-40,0 0 12,0 0 16,0 0 2,0 0-59,0 0-42,0-9-10,0 9-8,0 0-11,0 0-14,0 1-23,0 11 0,3 6 11,4 7 11,1 5 1,-1 4 1,1-2-1,0 1 0,-2-4 1,-1 0-1,1-7-21,-2-2-24,1-6-20,-4-3-32,-1-3 1,0-5-114,-10-3-99</inkml:trace>
  <inkml:trace contextRef="#ctx0" brushRef="#br0" timeOffset="157672.9777">8082 9313 1016,'0'0'282,"0"0"-171,0 0-72,0 0 38,0 0-31,0 0-46,0 0-17,0 1-34,6 4 34,0 3 10,1 1 7,3-1 0,-1 1 0,3-1 0,6 1-10,6 2-12,5-2-1,6 1 1,6 1 5,0-4 16,-5 0-7,-2-1 8,-10-1 1,-9-1 0,-7-1 0,-4-2-1,-4 0-8,0 1-5,0-2 6,0 0 0,0 0 7,0 1 1,0 1-1,0 1 6,-8 5-6,-2 6 1,-10 10 0,-10 9 19,-6 5-20,-6 2-20,-4 1-7,2-1-26,3-5-27,2-1-82,9-9-70,13-11-260</inkml:trace>
  <inkml:trace contextRef="#ctx0" brushRef="#br0" timeOffset="158303.884">8103 9370 727,'0'0'232,"0"0"-83,0 0-14,0 0 33,0 0-63,0 0-68,0 0-37,0-2-4,0 16-29,0 9 27,0 11 6,0 6-16,0 7-41,0 0 5,0-2 0,0-6 26,4-6-9,0-8-14,-1-7 14,0-8 10,-1-4 6,-2-5 19,0-1 0,0 0 15,0 0 59,0-5-70,0-14-4,0 0-101,0 1-573</inkml:trace>
  <inkml:trace contextRef="#ctx0" brushRef="#br0" timeOffset="158755.6845">8100 9240 871,'0'0'134,"0"0"-101,0 0-15,0 0 45,0 0-31,0 0-23,0 0-9,0 7 1,3-3 0,4 0 9,0 2-4,1-3-5,1 2 12,3 0-6,0 0-5,2 1 7,3-1-8,4 2 1,0-1 0,0 1-2,3 0 0,1 0-10,2 2 4,1-1-11,-1 1-9,-3 1-9,0-2 15,-5 1-23,-6-3 1,-2 0-12,-4-1-64,-4 0-110</inkml:trace>
  <inkml:trace contextRef="#ctx0" brushRef="#br0" timeOffset="159334.1445">8453 9390 327,'0'0'286,"0"0"-165,0 0-52,0 0 38,0 0 15,0 0-27,0 0-40,-5-4-10,5 4 19,-1 0-9,-2 0-10,3 0-19,0 0-17,0 0-9,0 0 0,-3 0 0,-1 0 0,-4 2-1,-7 9-7,-7 10 7,-7 6 1,-8 7 0,-7 5 0,2 2-10,-3 0 9,6-2-5,5-1 6,12-8-3,8-7 2,8-5 0,3-5-7,3-4 7,0-5-19,0-1-18,0-2 5,0-1 16,0 0 17,0 0 22,0 0 39,0 0-11,0 0-25,0-6-25,0 1-29,0 1 27,0-1-22,0 2-5,0-2-11,0-1 4,0-2 22,0-2 12,0-2 2,0-3 12,0-4-12,0-2 0,0-4 13,0-4 0,0-5-13,0-7-6,0-5-4,0-4-5,0 2 15,-4 4-8,1 10 7,-2 5 0,2 11 0,0 9-18,-4 7-62,-4 2-181,2 12 34,-1 2-170</inkml:trace>
  <inkml:trace contextRef="#ctx0" brushRef="#br0" timeOffset="159685.2006">7989 9382 232,'0'0'227,"0"0"-97,0 0 3,0 0 7,0 0-48,0 0-25,0 0-10,0 0-12,0 0-10,0 0-12,0 0-3,0 0 8,0 0-22,0 3-6,0 2 0,0 7-1,6 6 1,2 7-1,-1 6 1,3 7 0,-1 2 1,1 3 0,0 0 0,0-1 0,-1-5 0,1-4-1,0-5-1,-4-8-46,-2-5-42,-1-9 18,-3-3 0,0-3 56,0 0 2,0-9-37,-1-12-37,-2 3 27,0-1-641</inkml:trace>
  <inkml:trace contextRef="#ctx0" brushRef="#br0" timeOffset="160289.499">8098 9254 204,'0'0'222,"0"0"-167,0 0-12,0 0 78,0 0 29,0 0-17,0 0-38,0 3-21,0-3-10,0 0-32,0 0-11,0 0 1,0 0 14,0 0-2,0 0 0,0 0-10,0 0-16,3 3-6,7 0-1,7 2 5,7 5-5,12 2 1,7 0 3,5 2-5,4 1-27,0 0 5,-3-1-4,-9-4 7,-10 1 9,-10-4-6,-10-3 7,-6-2 2,-4 1 7,0-1 3,0-2 17,0 0 25,0 0 15,0 0-33,-2 0-17,1 0-3,-4 0-7,-4 7-30,-6 5-57,-3 3-25,-6 5-63,-3 2-16,-15 14 9,5-7-8</inkml:trace>
  <inkml:trace contextRef="#ctx0" brushRef="#br0" timeOffset="161205.2903">7779 10391 684,'0'0'110,"0"0"-90,0 0-19,0 0 5,0 0-4,0 0-1,0 0 9,0 3 59,0-3 35,0 0-10,0 0 15,0 0 8,0 0 9,0 0-20,0 0-39,2 0 3,8-5 9,8-1-47,1-3-16,8-1-3,3 1-2,3-3-3,4 2-7,0 1 11,0-1-4,4 1-8,-1 1-1,2 2 1,-2 0 6,5 1-6,-2 2-2,2 0-30,-2 1-44,-8 1-61,-7 1 41,-12 0-10,-8 0 10,-8 0 53,0 0 24,0 0 19,-11-1 0,-14-1-77,-1-1-192,3 3-142</inkml:trace>
  <inkml:trace contextRef="#ctx0" brushRef="#br0" timeOffset="161606.2169">7864 10498 624,'0'0'364,"0"0"-202,0 0-27,0 0 77,0 0-67,0 0-65,0 0-33,9 0 6,-1-5-11,6-4-21,6-1 1,5-3 5,9-1-18,9-3-8,8-5 0,22-6-1,-3 1-8,5 0-7,-2 0-40,-15 9-59,-3-2-96,-17 8-43,-19 4-116</inkml:trace>
  <inkml:trace contextRef="#ctx0" brushRef="#br0" timeOffset="162402.7111">8210 10065 867,'0'0'250,"0"0"-82,0 0 9,0 0 5,0 0-21,0 0-82,0 0-24,0-18-11,0 18-10,0 0-11,0 0-23,0 0-5,0 0 4,0 0-20,0 0 20,0 0-30,2 4 24,15 2 6,6 6 1,10 1 1,11 1-1,8 2 0,4-1 7,2 1-15,0 0 5,-9 1 3,-11-3 0,-12 1-11,-8-4-6,-12-3 2,-4-1 5,-2-3-12,0 0 1,-2 1 7,-8 2 2,1 5 5,-2 2 5,-3 3 2,-3 7 0,-1 1 0,-4 6 0,1 5 0,-6 1 0,3 3-11,2-1 10,1-3-26,6-4 2,3-8 17,3-5 7,4-8-10,4-5 1,1-3-4,0-3-14,0 0 3,0 0 25,0 0 0,0 0 1,0 0 34,0 0 21,0 0-10,0 0-22,0 0-1,0-2-8,0 2-14,0 0-1,0 0-9,0 0-25,0 0-12,0 0-7,0 0 0,0 0 2,0 0 11,0 0 9,0 0 5,-1 0-39,-4-1-118,-2-1-141</inkml:trace>
  <inkml:trace contextRef="#ctx0" brushRef="#br0" timeOffset="162826.0927">7294 10529 18,'0'0'893,"0"0"-711,0 0-101,0 0 40,0 0-5,0 0-63,0 0-53,0-7-14,14 7-10,-3 0-84,-2 0-204</inkml:trace>
  <inkml:trace contextRef="#ctx0" brushRef="#br0" timeOffset="163109.335">8649 10268 832,'0'0'0,"0"0"-80,0 0 79,0 0-6,0 0 14,0 0-3,0 0-4,-35 23 1,35-20 1,0-3 6,0 0 20,-1 0-12,-4 0-16,1 0-54,-2 0-686</inkml:trace>
  <inkml:trace contextRef="#ctx0" brushRef="#br0" timeOffset="163455.4092">7568 10440 879,'0'0'189,"0"0"-105,0 0 33,0 0-8,0 0-13,0 0-61,0 0-29,20-5-6,-20 5-28,4 0-153,-1 0-112,2 2-659</inkml:trace>
  <inkml:trace contextRef="#ctx0" brushRef="#br0" timeOffset="163720.6995">8598 10322 1117,'0'0'197,"0"0"-160,0 0-10,0 0-5,0 0-14,0 0-8,0 0-55,0 0-1,0 0 22,0 0-13,-2 0 7,-5 0 28,4 0 2,-6 2-16,-2 2-111,1-2-146</inkml:trace>
  <inkml:trace contextRef="#ctx0" brushRef="#br0" timeOffset="163936.2969">8598 10322 758</inkml:trace>
  <inkml:trace contextRef="#ctx0" brushRef="#br0" timeOffset="164003.116">8598 10322 758,'-30'98'210,"30"-98"-193,0 0 0,0 0-17,0 0 13,1 0-13,-1 5-65,0 0-55,0-2-66</inkml:trace>
  <inkml:trace contextRef="#ctx0" brushRef="#br0" timeOffset="164204.579">8663 10492 897,'0'0'275,"0"0"-275,0 0-58,0 0-89,0 0-512</inkml:trace>
  <inkml:trace contextRef="#ctx0" brushRef="#br0" timeOffset="164435.0227">8663 10492 1038,'-43'47'179,"43"-47"-135,0 0-18,0 0-2,0 0-24,0 0-63,0 0 0,0 6-83,0 2-79,-3 0-337</inkml:trace>
  <inkml:trace contextRef="#ctx0" brushRef="#br0" timeOffset="165308.8387">11967 9835 500,'0'0'389,"0"0"-268,0 0-102,0 0 5,0 0 23,0 0-10,0 0-1,2 0-17,-2 0 17,0 0-1,-3 20-35,-9 1-35,0-2-231</inkml:trace>
  <inkml:trace contextRef="#ctx0" brushRef="#br0" timeOffset="165553.0931">12634 10525 1330,'0'0'571,"0"0"-453,0 0-70,0 0 112,0 0-25,0 0-89,0 0-46,0 0-22,0 0-135,0 4-122,0 2-335,-9-6-171</inkml:trace>
  <inkml:trace contextRef="#ctx0" brushRef="#br0" timeOffset="165882.7091">15450 9363 1277,'0'0'236,"0"0"-70,0 0 2,0 0-27,0 0-64,0 0-55,0 0-17,3-12-5,-3 12-14,0 0-60,-3 17-117,-12 3-315,-4-3 174</inkml:trace>
  <inkml:trace contextRef="#ctx0" brushRef="#br0" timeOffset="166114.1458">15777 10626 1796,'0'0'248,"0"0"-210,0 0-28,0 0-20,0 0 5,0 0-137,0 0-175,-42-48-469</inkml:trace>
  <inkml:trace contextRef="#ctx0" brushRef="#br0" timeOffset="166504.6652">19100 9290 1209,'0'0'288,"0"0"-123,0 0-21,0 0 35,0 0-61,0 0-67,0 0-41,0-5-10,0 5 0,0 0-12,0 0-84,0 0-106,-13 8-189,-6 1-167,2-1 242</inkml:trace>
  <inkml:trace contextRef="#ctx0" brushRef="#br0" timeOffset="166708.6338">19203 10807 1787,'0'0'1,"0"0"-1,0 0-328,0 0-783</inkml:trace>
  <inkml:trace contextRef="#ctx0" brushRef="#br0" timeOffset="167319.9981">7791 9994 1121,'0'0'371,"0"0"-221,0 0-32,0 0 41,0 0-1,0 0-54,0 0-54,0 0-25,0 0-12,-2 0-13,-4 0-12,-27 0-132,2 0-214,-5 3-586</inkml:trace>
  <inkml:trace contextRef="#ctx0" brushRef="#br0" timeOffset="168428.5786">7487 10843 1189,'0'0'362,"0"0"-204,0 0-112,0 0-43,0 0-3,0 0-160,0 0-20,34 67-84</inkml:trace>
  <inkml:trace contextRef="#ctx0" brushRef="#br0" timeOffset="168666.7261">7640 11017 1763,'0'0'320,"0"0"-233,0 0-68,0 0-11,0 0-8,0 0-55,0 0-163,16 25 13,-16 0-148,-8-4-768</inkml:trace>
  <inkml:trace contextRef="#ctx0" brushRef="#br0" timeOffset="168809.0058">7633 11137 1610,'0'0'386,"0"0"-173,0 0-7,0 0-96,0 0-97,0 0-13,0 0-313,-39-5-899</inkml:trace>
  <inkml:trace contextRef="#ctx0" brushRef="#br0" timeOffset="175927.4189">9327 13886 1032,'0'0'341,"0"0"-123,0 0-88,0 0-29,0 0-3,0 0-37,0 0-31,0 0-18,0 0-1,0 0-7,0 0 4,0 0-3,0 0-5,0 0-8,0 0 2,0 0-75,-11 10-85,-2 3-164,-4-1-264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10:25:35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15830 14001 652,'0'0'93,"0"0"-49,0 0-32,0 0 36,0 0 25,0 0-18,-47-85-11,39 73-1,2 0 34,-1 3-15,4 2-6,1 3-31,0 3-16,2 1-9,0 0-1,-2 4-7,-1 12 8,-3 7 0,-3 11 11,-6 9 2,0 8-13,-6 7 28,-2 5-15,-2 3-5,0-1-8,0 2 2,-1-1-11,1 10 18,-2 16-18,6 17 11,-1 9-2,6-4 1,1-3 1,-2-10 6,1-1-1,-3 3-5,-4 0-2,2-1-26,-3 0-22,2-2 47,-1 4-8,3 0 9,-4-6-25,-3-5-72,3-10-98,8-25-16,4-15-377</inkml:trace>
  <inkml:trace contextRef="#ctx0" brushRef="#br0" timeOffset="1475.2805">15885 16138 590,'0'0'195,"0"0"-68,0 0-4,0 0-37,0 0-28,0 0 28,0 0 27,28-53-42,-17 53-48,10-1-16,7 1-1,10 0-6,7 0-1,8 0-25,22 0-29,25 3 30,27 0 16,13-2 9,-6-1 0,-13 0 16,-15 0 0,-8 0-3,-4 0-4,-3 0-9,-4 0 0,-17-6 12,-15-1-6,-16-1-6,-11 2 2,2-2-2,0-2 7,1 2-7,-4-1-1,-5 2 1,-1-3 0,0 4 0,0 0 6,-1 1-5,0 3-1,0 1 0,-5-1 3,-1 2 13,-3 0-9,0 0 3,-1 0-9,-1 0 0,1 0 1,3 0-1,0 0 0,0-1 0,-3 0-1,-2-1 7,-5-1-7,0 3 7,-3-2-6,3-3 5,0-1-5,-2-1 11,-1-2 7,2-1 42,-2-3-13,0-2-7,1-1 6,1-1-11,1-3-14,1 0-1,1-7-7,5-5-1,1-6 3,1-8-7,5-17-8,4-15 15,-1-17-7,-1-3 7,-4 2-8,-3 9 5,-3 4-10,-1-5-2,0-2-1,0-2 8,-1 3 29,2 5 4,0 3 31,0 0-34,-1 0-19,-4 4-12,-4 10-7,0 12-6,0 15-4,-3 4 11,-7-2-1,-1-1 7,-2 0-7,1 10 0,1 5-1,4 5-1,1 4 2,0 5-3,3 3 3,1 2-7,1 5-11,1 0 0,0 0 17,-2 0-20,2 0 8,0 0-2,0 0-4,0 0-2,-3 0-3,3 0 14,0 0-14,-1 0-17,-2 0-10,-1-3 20,-5-3 30,-9-3-70,-7-2 46,-7-2 24,-13 0 1,-22 0 6,-31-1-6,-35 1 0,-18 2 0,-5 2 7,0 3 0,9 2-6,-5-2 15,-2-1-9,6 0-7,14 0 0,13 0 0,8 2 10,6 1 5,4 1-9,19 0-6,20-2 0,21 3 6,13-2-6,5-2 8,-1-1-7,4 2 6,10 1-6,4 1-1,5 3 0,3-3 7,0 3-5,0 0-4,0 0-7,0 0-1,0 0 10,0 0 2,0 0-1,0 0 7,0 0 2,0 0-9,0 0 5,0 0-6,0 0 1,0 0 0,0 0-1,0 0 0,0 0-60,0 0-82,0 0-96,0 0-39,0 0-81</inkml:trace>
  <inkml:trace contextRef="#ctx0" brushRef="#br0" timeOffset="1684.7186">15781 13891 1629,'0'0'229,"0"0"-119,0 0-71,0 0-2,0 0-37,0 0-51,0 0-75,7-49-111,-5 44-7,-2 1-167</inkml:trace>
  <inkml:trace contextRef="#ctx0" brushRef="#br0" timeOffset="3943.8841">10977 14593 113,'0'0'388,"0"0"-227,0 0-64,0 0-19,0 0 22,0 0-27,0 0-5,-57-25 6,53 19 30,-1 2-46,-1-3-37,-1 1-14,1 2-7,1 0 7,1 1-1,1 1-5,3 2 34,-2 0-9,2 0-11,0 0-14,0 11 9,0 11-4,0 14 6,-1 8 8,-3 6-2,0 5 17,0 2 8,1 2-22,0 1-8,2 1-12,-1 3 8,-1 9-8,0 15 0,-5 16-1,-2 5 13,-5-5-12,-1-7 8,-2-8 16,-1-2 1,1-1-16,3 2 2,4-15 7,3-13-19,4-14 1,4-3 0,0 5 0,0 6-1,0 7 1,0-3 6,3-5-7,5-8-4,-4-8-28,2-7-24,0-6 17,-1-5 11,-1-6-5,0-7 17,-1 1 1,-3-4 15,0-3 1,0 0 9,0 0-2,0 0 28,0 0 0,0 0-2,2 0-34,4-3 0,6-7-7,7-4-13,7 2-6,1-2-5,7 2-7,2 4 21,6 1-12,5 1-13,5 2 10,8 3 23,16-3 9,26-5 2,26-6 21,12-4 21,-1-4 9,-14 2-13,-20 8-7,-20 2 8,-23 6 4,-16 5-22,-8 0-11,2 0-11,6 0 1,1 0-1,-4 0 0,-5 0 1,0 0 17,-1 3 13,8-3-1,1 1-14,3-1-4,0 0-4,-5 0 15,-8 0 6,-5 0-9,-10 0-15,-2 0-6,-8 0 0,-2 0 0,-2 0 1,-4 0-1,-3 0 0,1 0 1,-1 0 0,0 0 1,0 0-2,0 0 1,0 0 6,0 0-5,0 0-2,0 0 1,0 0-1,0 0 1,0 0 5,0 0 1,0 0 28,0 0 13,0 0-5,0 0-9,0 0-8,0-1-14,0-8 1,0-4-12,0-4-1,2-5 1,-1-7 1,1-7-2,-1-6 0,-1-9-10,0-18 3,0-25-5,-3-23 5,-10-9 7,1 1 0,1 14 12,1 15 5,3 3-7,5 8-9,1 15-2,1 17 0,0 11 1,0 9-19,0-6 18,0-3 1,3-2 0,3 4-1,-2 6-5,3 5 0,-4 5-3,1 2 9,-1 6 0,-3 0 0,0 4-3,0 3 3,0 1 0,0 4-1,0-2-15,0 0 3,0 2 12,0-2 0,0 2 1,-3 1-10,1 0 10,2 2-2,0 1-18,0 0 6,0 0-16,0 0 29,0-2-25,0 0 12,0-4-21,0 0 6,0-1 7,0-1-57,0 0-50,0 0 46,0 1 56,0 2 21,0 0-7,0 1 13,0 0 1,0 0 21,-3-1 13,-6-2-12,-3-1 9,-5-1 23,-6 1-11,-6 1-29,-8 0-14,-21 0 0,-32 2 0,-40 5-1,-27 0 0,-15 0-29,-2 8-54,17-2-10,11 1 12,14-3 2,15 3 26,27 2-63,22-3-84,9 7-1,24-3 3,9 0-18</inkml:trace>
  <inkml:trace contextRef="#ctx0" brushRef="#br0" timeOffset="4101.4495">11071 14733 590,'0'0'369,"0"0"-55,0 0-70,0 0-52,0 0-53,0 0-64,0 0 4,-75-35-37,59 26-33,5 5-9,2 4-61,-1 2-149,3 12-308,3 0-311</inkml:trace>
  <inkml:trace contextRef="#ctx0" brushRef="#br0" timeOffset="4228.9808">11026 14938 542,'0'0'609,"0"0"-440,0 0-73,0 0 6,0 0-63,0 0-39,0 0-260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08:56:40.1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13545 10599 530,'0'0'179,"0"0"-61,0 0-76,0 0-34,0 0-6,0 0 193,0 0-59,0 0-57,0 0 55,0 0-25,0 0-22,0 0-29,0 0-58,0 0-1,0-5-14,0 3-2,0-1-20,0-4-44,0 5-67,-1-2-148</inkml:trace>
  <inkml:trace contextRef="#ctx0" brushRef="#br0" timeOffset="294.9641">13545 10599 22,'-40'-27'821,"38"27"-630,2 0-74,-1 0 13,1 0-10,0 0-60,0 0-28,0 0-10,0 0-15,0 0 13,0 0-11,0 0 8,0 0-8,0 0-9,0 0 0,0 1 0,0 1-8,0 3 7,0 0-22,5 6 23,6 0 0,4 0 0,5 3-19,5-1-13,1-1-62,17 3-16,-7-3-65,-7-4-116</inkml:trace>
  <inkml:trace contextRef="#ctx0" brushRef="#br0" timeOffset="612.33">13678 10542 472,'0'0'528,"0"0"-323,0 0-87,0 0 8,0 0-61,0 0-23,0 0-10,-19 3-30,-1 15 4,-13 12-5,-10 12 52,-3 8-19,-6 17-34,10-9-22,18-18-855</inkml:trace>
  <inkml:trace contextRef="#ctx0" brushRef="#br0" timeOffset="3572.0994">13727 10810 152,'0'0'137,"0"0"-16,0 0-55,0 0-8,0 0-28,0 0 68,0 0 15,7 61-25,0-50-19,-1-1-11,2-1-6,1 0 3,1 3-4,6-1-14,-2 2-16,6-1-4,-2 2-10,4 0 12,2 3 1,2 1-12,2-2-8,5 3 11,1 1-11,4-3-1,-1 0 1,1-1-14,0-2 14,-4 0 0,2-3 0,-3 1-1,0 0-4,2-1 4,-4 0-3,1 1 4,-1 4 1,-1 0-1,-2 5-1,-5 1 0,-2 2-5,-5 4 4,-5 0 1,-5-1-88,-5 1 37,-1-3 33,0-3 18,-6-2 0,-6-6 1,-1-5 0,2 1 0,4-6 2,1-2 4,3-2 8,3 0 9,0 0-22,3 0 14,13-2-15,8-5-66,4-2 35,6 2 2,3 0-26,-2 3 29,0 2 18,-4 2-1,-3 0 8,-1 0 1,-3 8 1,-2 0 0,-2 1 16,1 4 2,0-1 6,3 4 31,2 1 16,1 4-38,2 2-11,0 1-10,1 3 7,0 2 3,1 0-10,-1 2 6,0-2 23,1 3-19,3 0 5,4 1-14,7-1 2,2-3-7,7-3 1,6-2-10,1-3-8,0-2-19,3-2 27,3 0 0,12 0-33,-4-3-65,0-2-56,2 0 23,-13-3-37,5-2 83,-5-3 85,-6-3 14,-6-1 25,-4 0-39,-3 0-8,-5-3 8,-5-6 111,-3 3-20,-2-5-22,-1 3 32,-6-1 14,0-2-38,-5 1-27,-5 1 46,1-2 25,-4 2-60,-4 1-41,0-1-11,-2 2-3,-1 3-6,0 1 0,-1 0-19,-1 0-67,-1 0-301</inkml:trace>
  <inkml:trace contextRef="#ctx0" brushRef="#br0" timeOffset="6639.5617">9350 6872 413,'0'0'91,"0"0"-68,0 0 247,0 0-101,0 0-107,0 0-16,0 3 55,0-3-21,0 0-35,0 0-19,0 3-6,0-3-7,0 0-8,0 2-5,0 1-15,0 4 1,-4 3 6,-5 6 8,-3 4 1,-4 8 1,-2 7-1,-3 8 11,-4 18-11,1 1 0,-1 5 5,4 5-6,6-9 0,6 19 6,9 9-6,39 14-10,27-1 0,26-9 10,15-11 1,6-16 8,13-7 5,5-3-14,4-8 1,0 0-2,-11-5-54,-12-2 25,-9-2 20,-11-7 10,-14-4 29,-17-7-22,-16-5 12,-9 0-4,-2 4-15,-3 5-1,-5 5-20,-8 4 0,-9 2 19,-6 1 2,-3 1 1,0-1 0,0-4-1,0-2 0,0-3 1,-5-4-1,-2-1 0,-6-3-30,-3-2-11,-5-2-49,-1-3 70,-5-1 20,2-6 0,1-1 2,2-2 5,3 1-1,2 0-6,0 1 0,2 1-1,3-1 1,6 0 0,6-1-13,0-2-86,8-2 7,16-2-4,5 0 72,7 0 0,3-5 24,4-2 27,-1 0 27,-3 3-30,-2 0-12,-3 4 15,-6 0 15,-3 0-7,0 2-16,-1 8-3,0 5 36,-3-1 16,0 6 21,-1 5-34,-1 5-13,1 4-13,1 7-10,-3 4 0,3 5-4,-3 4 9,4 5-12,1 0 5,2 1-1,2-1-10,4-1-4,1-1 9,5 1 5,0 3-10,3-3-3,-3 0 4,-1 2-5,2-4 5,-4-5-6,-1 0 4,-4-1-4,-1-1-1,-3-3 0,2 1 0,3 0-1,5-2-42,5-3 18,5-2 25,4-3 0,1-7 1,2-4 5,-1-6 6,4-1 30,3-2 9,5-2-15,5 1-14,2-1 4,2 1-17,-1-2-2,-3-1-6,-7-1 0,-8-1 0,-6 0-2,-6 1 1,-2-2-1,0-3-48,-1 0 2,2-4-21,0-2 5,0-1 63,3 0-8,-2 0 8,-1-8 13,3-1-8,-1-2-5,1 2 0,-1-2 0,-1 0 1,-2 1-1,-1-1 2,-1 1-1,-1-1 1,-4 0 4,-4 3-6,-4-1 7,-4 4-7,-1 0 8,-2 1-8,2 1 1,-2 1 0,-1-1-1,-1 0 1,0-1 12,-3 1-5,-1-1-3,-3 1-4,-3 0 7,-3 1-7,-2 2 34,0 0 9,0-2 11,0 2 14,-2-1 23,0-1-41,1 1-30,-1 0-8,2-1-10,-4-1-3,-9-5-15,-1-1-182,-4-4-362</inkml:trace>
  <inkml:trace contextRef="#ctx0" brushRef="#br0" timeOffset="12782.0422">13574 10568 750,'0'0'687,"0"0"-545,0 0-103,0 0-24,0 0 75,0 0 30,0 0-55,0 0-46,0 0 13,0 0 13,0 0 5,0 0-12,0 0 8,0 0-5,0 0-16,0 0-14,0 0-11,-1 0-6,0 0-218,-3-3-629</inkml:trace>
  <inkml:trace contextRef="#ctx0" brushRef="#br0" timeOffset="17812.0292">14119 10764 85,'0'0'487,"0"0"-383,0 0-26,86 55 12,-46-32-31,6 3-3,9 3-30,6 5-1,7 3-9,4 3 24,2-1-18,0 4 0,-1-1-10,-1 0-11,4 1 5,12 6-4,14 7-2,15 7 0,4-1 0,-8-6 0,-14-5 0,-13-9 1,-2-1 0,-14-6 0,-13-8-1,-14-7-25,-9-4 8,-2 0 0,2-2 17,-5 1 0,-12-5 0,-8-6 7,-4-1 4,-5-3-3,0 0 5,0 0 10,0 0-22,0 0-1,0 0 0,0 4-15,5-1-1,1 3 16,5 1-1,2 1-80,1 0 39,2-1 13,-1 2-50,3-3 41,-4-1-31,-5-4-125</inkml:trace>
  <inkml:trace contextRef="#ctx0" brushRef="#br0" timeOffset="18405.5752">16135 11739 687,'0'0'219,"0"0"-97,0 0-8,0 0-52,0 0-62,0 0-59,0 0-48,0 4 75,3 4 23,-2 1-15,1 2 15,-1-2-2,0 2 3,1 3 8,1 0 9,3 1-9,0 1 12,2-2-12,-4-1 1,-3-1-1,-1-4-1,0-2 1,0-4 14,0-1 14,-5 1 29,-3-2-10,-5 0 2,1 0-17,1 0-15,-1 0-14,3 0-3,0 0-21,1 0-3,-1 0-33,2-5 30,0-5 27,4-4 11,0-5 46,2-5 14,1-2-47,0-7 12,0-4-36,7-2-50,-1-19 12,-3 10-69,-3 6-85</inkml:trace>
  <inkml:trace contextRef="#ctx0" brushRef="#br0" timeOffset="19141.3357">14055 10794 123,'0'0'92,"0"0"-5,0 0 51,0 0-69,0 0 1,0 0-20,-32 84 58,40-70-43,8 2-31,2-1-7,5 0-14,-3-3 23,-2-2 26,-3-5-1,-7-1 0,-3-1-28,-5-3 21,0 0 66,0 0 52,0 0-6,0-12-96,0-2-23,0-4 36,0-5-43,0-2 1,4-5-41,5-26-68,-1 9-180,2-4-478</inkml:trace>
  <inkml:trace contextRef="#ctx0" brushRef="#br0" timeOffset="20000.6034">9499 7067 221,'0'0'291,"0"0"-164,85 110-83,-18-31-10,31 26 20,19 15-8,12 5 9,3 1-8,-10-5-29,-31-25-18,-14-19-74</inkml:trace>
  <inkml:trace contextRef="#ctx0" brushRef="#br0" timeOffset="20270.5259">12406 9915 765,'0'0'107,"0"0"75,108 77-116,-64-50-45,-8-6-11,-8-7-9,-12-6 8,-7-3 88,-7-4 52,-2-1-49,0 0-47,0 0-36,0 0-17,0 0-1,0 0 1,0 0-19,0 1-102,0-1-118,0 0-306</inkml:trace>
  <inkml:trace contextRef="#ctx0" brushRef="#br0" timeOffset="20434.0922">12652 10146 1753,'0'0'315,"0"0"-230,0 0-57,0 0 61,0 0 22,0 0-49,0 0-37,-5-4-25,-2-6-133,-1-4-595</inkml:trace>
  <inkml:trace contextRef="#ctx0" brushRef="#br0" timeOffset="22319.4508">9429 6579 380,'0'0'79,"0"0"-60,0 0-19,-83-12-58,62 8-129,3 0 187,7-2 42,1 2 145,3 0-120,1 0-57,-1 0-9,-5-1 9,-3 2-10,-16-3-85</inkml:trace>
  <inkml:trace contextRef="#ctx0" brushRef="#br0" timeOffset="22381.2969">9049 6493 386,'0'0'0,"0"0"-128</inkml:trace>
  <inkml:trace contextRef="#ctx0" brushRef="#br0" timeOffset="23534.316">9049 6493 421,'-8'0'58,"11"0"-51,2 0 23,2 0-23,-1 0-1,1 0 7,3 0-13,-1 0 0,4 2 104,1 1-46,3 2-55,1 0-2,-2 0-2,0 2-28,0 1-32,-2 0 37,0 1 8,1-1 16,-3 2 16,2 1 27,3 0 22,1 3-31,4 2-23,0 4 51,7 1-43,-1 2-18,5 5 22,2 2-11,4 0-12,5 6 0,5 0 29,5 5-6,5 4-23,4 5 12,7 3-4,2 5 4,4 5 8,0 1 5,3 5 8,9 6 35,13 15-25,17 16-11,6 7 71,-3-1-57,-5-7-23,-3-9-15,5 3 5,7-1-13,5 3 1,8 0 9,9-2-9,6-2-1,6-5 0,-1 2 0,-7-2 9,-11-7-1,-10-3 8,-15-7-15,-8-3 6,-8 0-7,-5-3 1,-3-1-1,-3-3 0,-14-10 0,-13-13 0,-11-9-6,-1-3 6,7 2 0,7 6 0,4 3-9,-4-3-40,-7-2 18,-5-4 18,-5 0 13,2 2 0,-2 2 10,7 1 38,0 4 42,5 2-29,2 1-14,1-1-26,0-1-20,0 2 42,2 0 27,1 1 27,2 0-9,1 2 2,-1-1-28,-1-2-32,-5 0-10,-8-4-8,-4-2-12,-5-1 0,-1-4 0,-3 1 1,0 3-1,2-1 2,3 5 0,3 2-1,3 0 0,8 2 0,1 1 8,1-3-8,-2 1-2,-3-3 1,-7-2-34,0-5 13,-5-1 20,0-2 0,-1-1 1,3-2-1,-2-1 0,1-3 1,-1-2 1,0-2 0,-1-1 4,1 0-4,1 1-1,1-1 1,-3 4-1,0-4 1,-6-1-1,-3-1 1,-5-2-1,-1 0-32,-6-1-37,-2 1 36,-4-1 5,-5 1 17,-1-2 10,0 0 0,-1 1-1,-2-3 2,-2 0-1,1-2 1,2 3-83,-1 1 40,2 5 32,1 1 9,2 1-47,-2 1-11,-1-3 7,0 0-53,-3-1-117,1-2 52,2 7 103,-1-3-29,-1-5-186</inkml:trace>
  <inkml:trace contextRef="#ctx0" brushRef="#br0" timeOffset="23703.1929">16490 12019 175,'0'0'330,"0"0"-222,0 0-67,0 0-41,0 0 0,0 0 0,0 0 46,49 22 25,-44-18-71,-1-1-83,-1 0-523</inkml:trace>
  <inkml:trace contextRef="#ctx0" brushRef="#br0" timeOffset="23971.5714">16490 12019 3,'-69'-101'659,"27"72"-581,-23-16-15,-1-2-18,-9-3-10,1-1-28,11 3 25,-7-2 1,5 0 19,0 2 2,-2-1-33,-13-9-6,-18-8-8,-25-15-1,-11-8-6,4 8-22,27 17-131,36 24-124,-9-4 245,25 17 25,-7-3 7</inkml:trace>
  <inkml:trace contextRef="#ctx0" brushRef="#br0" timeOffset="24872.3246">13905 10321 371,'0'0'193,"-120"-92"-69,83 58-2,0-2-13,-3-8 97,-3 0-95,5 1-40,5 1 38,2 0-12,-3-4-52,-7 0 5,-7-5-36,-3 0-14,-2 2-35,1 4 2,6 4 32,2 4 1,0-4 0,-4 0 0,-9-2-1,-4-4 1,-18-8 0,-21-6 0,-24-9-1,-2 4-35,23 13-83,30 17 36,32 17 36,4 1 46,-5-4-9,-4-3 2,-8-9 7,4 1 2,-2-3 2,1-3 9,-6-1-11,-4-6-1,-3-4-12,1-1-14,2-2 26,4-3 2,1-2 35,0-3 25,-3-2-13,-15-9-15,-20-7-14,-16-5-13,10 11-6,23 19 0,25 16 0,20 10 6,0-5-1,-4-3 18,-6-7-9,0 3-5,0-1 3,-3 1 3,-4 1 0,-3-1-6,-3 1-10,0 2 1,-1 0-1,6 2 0,6 3 1,8 1-1,4 2 0,8 0 11,2-1-10,0-3 4,6-2-5,0-3-8,1-3-31,-1-2-22,-3-4-6,-1-1-28,-8 2 66,-4-1 20,-6 2 9,-6 2 0,-6 4-1,-4 2 0,-4 4 0,-5 4-13,0 1-8,3 3-1,4 0 7,7 2 7,3-2 9,4 1 0,8 2 0,2 1 0,7 2 1,4 1 1,4 2 8,2 0 1,2 0 23,1 1 13,1 3 30,1 1-38,3 4-15,-1 1-17,3 2-7,0 1 0,1 2-16,1-1 9,-2 1-5,-1 1-5,-3 0-25,-12 0-73,-1 0-37,1 0-76</inkml:trace>
  <inkml:trace contextRef="#ctx0" brushRef="#br0" timeOffset="25885.2755">8911 6370 629,'0'0'110,"0"0"-64,0 0-13,0 0 47,97 0 6,-66 4-41,2 4-19,-1 4-7,-1 3-18,-3 4 11,2 3-12,-2 6-1,2 3 1,0 3-2,3 1 1,-1 4 1,6-2 1,-1 2 0,6 1-1,5 4 1,21 8 3,22 19-2,26 21 4,12 12 1,-1 0 0,-15-5 8,-17-12-14,-3-3 0,-4 2 1,9 1-4,4 2 4,3-2-2,12-1 1,7-2 5,7-2 1,3-2-7,-4 4 0,-4-1 1,-9-3 0,-7-1-1,-8-6 6,-8-3-4,-1 3-1,-1-1-1,6 2 0,5 2-1,6 1 2,0-1 8,0 0-9,-9-5-7,-15-8 7,-18-15 1,-16-10 7,-3-3-8,8 6 7,10 5 61,10 3-5,12 6-30,-13-8-10,5-2-22,-4-1 12,-12-7-12,5 6 22,-4-2-1,0 1-12,-2 0 7,2 0-11,-2-1-5,-2 2 13,-2-2-1,3 0 22,-3 1-7,2-1-4,1 5-6,3 0 1,1 3-5,1 5-6,3 3-7,1 4 6,1 0-7,-2 0 1,2-4-1,-4 0 1,0-2 10,-1-1 46,1-1 10,-2-1-7,-2 0-19,2 1-26,-2 0-8,-3 1-1,-1-3-6,-4-1 1,1-1 0,-4-3 5,-1 0-5,-2-2-1,2-1-6,1 2 6,2 2 1,3 2 7,0-1-8,-1-3 0,-5-3 1,-4-3 5,-6-1-6,-2-1 0,0-3 0,0-1 0,-1-2 0,-2-1 1,-2-2 0,-1-4-1,-6-2 0,-2 0-87,-4 0-32,3 1 31,-1 1-33,0 0 4,-2 0 38,-2-5 40,-7 1-30,-4-6-87,-6-7-109</inkml:trace>
  <inkml:trace contextRef="#ctx0" brushRef="#br0" timeOffset="26886.6791">16490 11807 1079,'0'0'274,"0"0"-145,0 0 15,0 0-11,0 0 106,0 0-34,82-32-33,-69 22-22,-3 3-61,-3 3-53,-4 1-36,-3 3-6,0 0-40,0-3-33,0 1-117,-11-5-381</inkml:trace>
  <inkml:trace contextRef="#ctx0" brushRef="#br0" timeOffset="31982.4853">13592 8858 544,'0'0'37,"0"0"-30,0 0 6,0 0-13,0 0 0,98 9-1,-76-9-8,2 0 9,-2-4 38,-3-7 90,-2-2 15,-1-4-59,-2 0-61,-4-1-13,-2 1 45,-5 1 125,-3 3-54,0 5-39,0 2 0,0 5-49,0 1-38,-18 0-19,-13 10-31,-27 17 42,-32 18 6,-31 16 2,-15 12-6,-4 4 6,0 1 1,6-1 0,-11 4 8,-13 5 33,-12-1-8,-5-8-5,3-10-8,16-15-20,27-11 0,30-11 0,31-8 11,-9 6-12,21-8-30,4-1-271</inkml:trace>
  <inkml:trace contextRef="#ctx0" brushRef="#br0" timeOffset="32888.7625">13726 8101 1635,'0'0'60,"0"0"-60,0 0-225,0 0-100,0 0 124,0 0 146,0 0 49,-69 64 6,15 14 23,-29 26-13,-17 16 13,-13 3 9,-8-3-3,3-8 58,-7-1 12,-4-1 85,-2-2-31,1-4-25,-4 2-11,-8 0-22,-7 0-21,-3-2-49,6-9 5,16-11-4,35-18-26,29-16-31,8-2-117,19-14-63,11-7-322</inkml:trace>
  <inkml:trace contextRef="#ctx0" brushRef="#br0" timeOffset="33350.0133">11631 9953 400,'0'0'121,"0"0"-30,0 0 32,0 0 15,-25 90-67,24-68-2,1-3-9,0-4 6,0 1-33,13 1-20,3 0-13,0-4-177</inkml:trace>
  <inkml:trace contextRef="#ctx0" brushRef="#br0" timeOffset="33550.4798">11714 10261 922,'0'0'120,"0"0"-90,0 0-8,0 0 99,0 0 36,0 0-44,0 0-59,0 20-32,7-9-9,-2 5-7,-1 6-6,-3 6-89,-1 11-5,-15 28-1,-5-5-83,-4-6-88</inkml:trace>
  <inkml:trace contextRef="#ctx0" brushRef="#br0" timeOffset="35682.1934">11620 10774 506,'0'0'145,"0"0"-5,0 0 19,0 0 18,0 0-28,0 0-64,0 0-47,1 9-22,1-6-6,0 1 5,4-1-14,-1 3 9,1 0-8,0 1-1,1 0-1,-1 3-110,-3-3-60,-1-1 49,-2-2 63,0-4 58,0 0 136,0 0 16,-3 0 0,-3 0-11,3-3-14,0-4-9,2 4-45,-1-1-42,0 1-18,2 1-3,0 0-10,0 2 0,0 0-1,0 0 1,0-3 0,0-2 0,0-4-10,9-3 10,8-8-41,2-6 10,2-6 31,6-2 2,3-9-2,3-5-26,12-16 1,14-15-29,12-16-8,5-3 8,-7 6 48,-15 20 6,-18 20 16,-8 11 8,-4 4 24,6-8 44,7-4-25,6-7-45,5 1-22,-1-1-9,6-3-20,-1 0-43,-1-2-14,0 1 10,-4-1 52,-2 1 24,1 4 0,0 0-1,4 1 1,1-2-37,4 1-43,0-1-37,0-1 11,-3 5-68,-4 4 21,-3 6 153,-8 4 10,-3 8-10,-2 3 8,-4 1 56,0 0-40,-1 2 86,-1-3 28,6 4-90,1-1 84,8-2-44,6 4-71,7-2-16,4-3 4,0 0-4,-2-1 0,-1-3 0,-2-1 9,1-5 6,3-4-14,1-4 6,5-2-8,1-3 0,3-2 0,3 0-15,14-11 5,18-11 9,-8 6-25,-10 6-8,-15 5-38,-17 9 70,6-3 2,5-7 0,4 1-146,0-1 131,6 0 15,0-2 1,3-3-1,-4 2-7,-2-1-74,-2 3 26,-4 2 55,2-1 0,0 4-42,-2 3-10,2 4 26,-5 2 14,3 6-57,-1 1 41,2 0-43,4 2 25,-2-4 20,0 2 0,-3-2 26,0-4 52,-5-4-21,12-18 67,15-18-53,-8 3 2,-8 8 117,-14 12-34,-14 20-27,5-5-32,4-2-50,-4 6 0,-5 6-8,-3 1-13,-5 7-1,-4 2-5,-6 4 4,-7 4 2,-4 6-13,-4 4-54,-4 3-9,-2 1-22,-1 4 44,-2 1 18,0 0-74,-5 0-16,-15 1 77,-9 13 23,-7 1 20,-10 5-4,-3 3 10,-6 2 1,-6 4-1,-4 6-6,-15 12 6,-18 16 0,-16 20 1,-8 10 8,3 2 17,7-10 9,13-15 12,4-4-2,1-4 10,0 6 7,-11 5-30,-3 7-16,-10 7 44,-7 6 19,-2 5-41,-9 9-15,-4 6-6,-9 5-16,4-1 10,2-3-11,11-6-7,10-3-13,4-4-70,2-2 55,-2-4-59,-1 0-48,-3-5-34,1 3 49,5-4 0,2-6-26,8-2 60,8-7 93,1 3 44,-5 2 5,1 2 39,-4 2-9,4-4-20,18-12-24,17-13-22,18-13 9,0-5-15,-5 8 4,-11 12 11,-19 19 26,-15 19-28,-15 27 6,-10 8-12,5 2-5,10-7-9,12-12 0,2-1 5,1 0-4,0 3 0,-1 0 19,-3-5 0,-3-2 6,-3-9-4,-4-3-9,-2-3 7,-2-5 8,0-3 35,-3 2-31,-4-2-15,-4 0-6,1 3-11,5-2 0,10 0-31,6 2 26,0 5 5,-3 2 2,0 2-2,-5-1 0,-2-6 11,-1-9 3,-2-9 20,11-10 13,3-8 11,7-7 6,16-5 41,15-5-5,13-2-17,0-1-27,-5 9-7,-11 7-11,-1 6-6,0 1-4,-3 0-4,-12 18-7,-16 21 7,-15 28-24,-3 6-26,8-4-151,17-16 22,17-22 61,5-5 39,2-6 47,2-1 8,15-9 13,11-13 10,7-10-7,2 0-7,-2 10-8,-3 6 0,-5 6 0,6-1 12,4-7-7,2-7 10,8-8-1,2-6 2,4-5-5,3-6 31,0 1-19,3 2-24,-12 19-47,2-6-114,-2-4-322</inkml:trace>
  <inkml:trace contextRef="#ctx0" brushRef="#br0" timeOffset="37570.477">9661 11633 697,'0'0'85,"0"0"-57,0 0-15,0 0 10,0 0 128,0 0-77,0 0-46,0 0 21,0 0 28,0 0-37,0 2-21,-3 3-18,-10 6-1,2-1-165,0-3-940</inkml:trace>
  <inkml:trace contextRef="#ctx0" brushRef="#br0" timeOffset="38000.2128">10133 11454 23,'0'0'201,"0"0"-201</inkml:trace>
  <inkml:trace contextRef="#ctx0" brushRef="#br0" timeOffset="38437.1334">10133 11454 431,'43'18'498,"-43"-18"-267,0 0-54,-2 1-37,-1-1-23,1 0-8,2 0-16,-2 0-36,1 0-24,-1 2 2,1-2 3,-2 0 12,1 0-14,-1 0 26,-5-3-22,-2-8-17,-2-5-1,-6-7 15,-3-5 5,-6-8-5,-13-22-12,-20-24-18,-17-26-5,-8-5 5,9 4-7,16 26-19,22 30 16,15 19 3,5 9 35,3 3-12,2 2-16,1 3-4,7 9-3,2 5-25,3 3-37,0 0-6,0 0-24,0 0-63,0 5-20,0 5 76,0 3-10,-2-4-56,-3 0-33,1-4 60,-7-3 49,5-2-59,-1 0-477</inkml:trace>
  <inkml:trace contextRef="#ctx0" brushRef="#br0" timeOffset="39002.2766">9526 10665 1113,'0'0'244,"0"0"-55,0 0-72,0 0-1,0 0-21,0 0-48,0 0-36,-14-10-11,9 15-19,-5 12 4,-5 7 14,-3 5 1,2 5 2,0-5-1,3-5 0,3-2-1,3-6-10,2 0-28,1-2-41,-2-5 5,4-1-6,1-5 3,1-3 30,0 0 47,0-11 18,0-10 8,9-9-12,3-8 8,4-3-6,-1 0-3,0 5 5,-5 9-1,-2 10 98,-2 6-74,-3 8-41,6 3 0,1 0-11,5 0-1,7 9 5,1 5 6,2 2-1,-1 2 2,1 0 0,1 2 0,-2 0 1,3 0-1,-1 1 0,-3-1 0,-5-6-51,-5-1-12,-10-6 24,-3-3 39,-5-3 53,-39 1 25,-38-1 7,-44 2-26,-18 5-1,-5 7-21,40 0-37,36-1-297</inkml:trace>
  <inkml:trace contextRef="#ctx0" brushRef="#br0" timeOffset="41997.0583">13562 7436 476,'0'0'242,"0"0"-126,-89-33-82,45 16 14,-8-8 30,-6-4 46,-16-15 20,-30-14-44,-46-13-32,-28-3-35,-27 4-12,-15 12-21,1 5-49,-8 5-11,-3 2 27,2 0 23,4 5 1,20 0 9,31 4 14,50 9-5,43 8 24,38 7 28,12 4-29,4 1-1,2 0-20,4 0-11,7 6 7,8 0-7,4 2-13,1 0-64,-2 0-42,-1 0 20,1 6-3,0 0-36,2-1 21,-2-2-1,2-2 60,0-1-181,-1 0-122</inkml:trace>
  <inkml:trace contextRef="#ctx0" brushRef="#br0" timeOffset="42606.3288">10753 6478 561,'0'0'191,"0"0"-90,0 0-27,0 0 30,0 0-23,0 0 78,0 0-58,9-19-41,-9 16-24,0 0-14,0-3-16,-2 1 4,-2 2 25,-2-2-25,-4 3-4,-1-2 7,-6 4-6,0 0 6,-10 0-12,-6 12 1,-3 7-1,-2 1-1,5 4 2,6-2 5,6-4-7,5-1-1,7 1 1,4-4-1,4 3-6,1 0-9,1 3 14,14-1 2,9 3-1,4 1 1,10-1-1,5 0 2,3 1 6,2-1-7,-3-3 0,-10-2 3,-8-3-6,-7-8 3,-13-2-1,-4-2 1,-3-2 1,0 0 79,0 0 125,0-15-14,-3-9-114,-1-8-21,-1-8-21,5-2-20,0-1-15,0-1-23,0 8-18,0 7-142,0 5-109,0 12-81,0 7-452</inkml:trace>
  <inkml:trace contextRef="#ctx0" brushRef="#br0" timeOffset="43985.9313">14671 8199 715,'0'0'52,"0"0"116,0 0-123,0 0 47,0 0 51,0 0-12,0 0 1,-40-43-73,40 43-40,0 0-13,0 0-4,0 0-2,0 0-8,0 2-28,0 13 5,4 11 29,6 8 2,2 19 2,13 25-2,11 23-7,11 15 7,10 6 0,4 3 11,0-9-10,-3 5 0,-2-1 7,-5 5 2,-4-4-10,1 1 0,0-2 0,1-2 1,0 5 12,2 3-6,-2 3 6,-6 1 21,-2-2-14,-5-13-10,5-14-10,-4-23 1,-2-23 0,-4-14-1,0-5 29,7 5 0,6 7-13,4 2-5,-2-7-11,-5-5 21,-4-6-2,-8-5-8,-4-3 5,-6-3 0,-8-2-16,-1-3 0,-10-2-1,-2-2-82,-26-2-17,-33-10 8,6 0-107,3 0-197</inkml:trace>
  <inkml:trace contextRef="#ctx0" brushRef="#br0" timeOffset="45145.3258">14434 7886 446,'0'0'72,"0"0"-23,0 0-19,0 0-11,0 0-10,0 0 1,0 0-10,-7 16 380,7-16-88,0-3-129,0-9-62,0-1 98,0-4-93,4 1-41,-1 5 34,-3 5-27,0 1-44,0 5-28,0 0-30,0 0-87,0 11-53,0 12 91,-7 10 60,-6 9 19,0 2-6,0-1 6,4-7-2,2-3 2,-1-3 0,-1-1 0,-1 2 7,-2 1-7,-1 0 0,-1-4-52,4-3-9,0-5 10,3-8 17,4-3 9,0-8 25,3-1 10,0 0 71,0-11 62,2-10-57,9-8-30,7-10-5,4-1 8,1-5 12,4 1-56,-2 1-8,-2 7 2,-5 7 0,-5 10-2,-4 7 5,-4 8 2,-4 3-14,2 1-16,2 0-22,4 12-32,6 8 57,4 6 2,0 3 11,4 5-1,1 0 2,4 2 0,3 0-1,0 0-16,0-5-47,-2-2-32,-8-9-5,-9-8 43,-6-5 17,-6-6 40,0-1 10,-5 0 36,-15 0 20,-15 0-2,-24-2-23,-25 2-22,-22 24-19,18 3-149,24-4-157</inkml:trace>
  <inkml:trace contextRef="#ctx0" brushRef="#br0" timeOffset="45797.1803">14533 7922 329,'0'0'1076,"0"0"-944,0 0-100,0 0-32,0 0-2,18 129-9,7 2 10,3 32 1,5 16 1,4 4 13,7-10 42,14 15 28,9 13 42,9 8 34,0 3-92,-2-9-19,-6-17 19,-7-19-2,-6-22-38,-7-25-12,-14-32-14,-10-27 16,-8-20-17,-5-10 0,2 6 0,-2 4 5,-2-1-4,-2-7-2,-5-6-38,-1-7-38,-1-7-12,2-3-53,-2-5 15,0-2 16,0-2-3,0 1-2,0-2-16,0 0 83,0 0 48,0-11 6,-5-4-6,-5-5 0,-7-13-23,3 4-173,0 3-177</inkml:trace>
  <inkml:trace contextRef="#ctx0" brushRef="#br0" timeOffset="46599.3685">15292 10726 560,'0'0'267,"0"0"-66,0 0-59,0 0-63,0 0-37,-69-83-7,53 61 4,-2-5-3,-4-2 8,-2-5-5,1 0 8,1 1 6,3 4 36,7 7 12,3 5-50,0 5 33,7 6 5,1 5-35,1 1-35,0 0-19,0 0-13,0 7-20,0 12 5,0 10 22,1 9 2,10 7 4,-1 3 1,5 0 8,3-2 1,1-4 43,-1-1-6,3-2-19,-3-1-27,2-2 18,-4-4-9,-3-3-9,-1-5 1,-1-4 6,-4-3-8,-3-3-47,0-2-27,-4-5-28,0-3-52,0-4 68,0 0 86,0-9 12,0-15 26,0-12-25,-6-14-13,1-19 2,-1-18 7,2-19 7,-2 9 38,3 19-6,-1 27-19,0 22-5,1 3 17,0 4-22,0 5-12,2 10-7,1 5 0,0 2-11,0 0-1,0 0-10,0 2-7,-2 5 12,1 3 15,1-3 1,0 1-11,0-4 11,0-1 1,0 1-1,4 2-18,18 1 4,27 5 15,32 5 0,36 0-12,7 0-103,-20-1-19,-34-3-10,-34-4 58,-18 2 70,-3-2-1,-11 3-25,-4 2 42,-7 3 1,-25 4 186,-12 4-61,-9 5-5,-2-1-35,-1 2-32,0-2-29,7 0-2,5 4-12,7-1-11,3 4 1,7 5 0,2 1-1,3 3-40,0 9-130,8-12-99,3-12-440</inkml:trace>
  <inkml:trace contextRef="#ctx0" brushRef="#br0" timeOffset="48440.4298">16465 11867 550,'0'0'101,"0"0"263,0 0-256,0 0-77,0 0-30,0 0-1,0 0 0,0 0 30,0 0 2,-1 0-11,-5 5-21,-5 2-99,-18 3 54,5 2-60,2-4-253</inkml:trace>
  <inkml:trace contextRef="#ctx0" brushRef="#br0" timeOffset="48936.1012">16538 11997 1129,'0'0'383,"0"0"-367,0 0-16,0 0-54,0 0 54,0 0-14,0 0-484</inkml:trace>
  <inkml:trace contextRef="#ctx0" brushRef="#br0" timeOffset="49509.4776">16751 12134 785,'0'0'590,"0"0"-529,0 0-61,0 0 0,0 0-17,0 0-292,0 0-435</inkml:trace>
  <inkml:trace contextRef="#ctx0" brushRef="#br0" timeOffset="49641.5156">16779 12254 884,'0'0'335,"0"0"-303,0 0-32,0 0-171,0 0-781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08:57:39.5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13548 6763 629,'0'0'246,"0"0"-80,0 0-94,0 0 22,0 0-37,0 0-44,0 0-13,0 0-13,0 0-145,0 0-558</inkml:trace>
  <inkml:trace contextRef="#ctx0" brushRef="#br0" timeOffset="879.7743">13526 6933 212,'0'0'0</inkml:trace>
  <inkml:trace contextRef="#ctx0" brushRef="#br0" timeOffset="3019.8146">13902 6733 818,'0'0'585,"0"0"-394,0 0-46,0 0 29,0 0 7,0 0-84,0 0-44,-12-9-20,12 9-10,0 0-23,0 0-3,-3 0-119,-2 0-205,-2 0-417</inkml:trace>
  <inkml:trace contextRef="#ctx0" brushRef="#br0" timeOffset="3307.496">14235 6436 818,'0'0'0,"0"0"-240,0 0-126,0 0 266</inkml:trace>
  <inkml:trace contextRef="#ctx0" brushRef="#br0" timeOffset="3696.4057">14786 6261 745,'0'0'679,"0"0"-544,0 0-76,0 0 65,0 0 14,0 0-77,0 0-46,-8 0-15,8 0-10,0-6-118,0-3-453</inkml:trace>
  <inkml:trace contextRef="#ctx0" brushRef="#br0" timeOffset="4035.6382">15290 5484 1194,'0'0'200,"0"0"-151,0 0-21,0 0 24,0 0 38,0 0-52,0 0-38,-4-42-63,4 33-126,0-3-570</inkml:trace>
  <inkml:trace contextRef="#ctx0" brushRef="#br0" timeOffset="4251.6752">15664 4521 1331,'0'0'0,"-120"35"-379,59-17-349</inkml:trace>
  <inkml:trace contextRef="#ctx0" brushRef="#br0" timeOffset="7977.6085">15450 7613 1440,'0'0'317,"0"0"-213,0 0-79,0 0 7,0 0 78,0 0-25,0 0-55,0 1-30,0-1-16,-7 0-80,-5 0-258</inkml:trace>
  <inkml:trace contextRef="#ctx0" brushRef="#br0" timeOffset="8179.0675">15749 8090 453,'0'0'0</inkml:trace>
  <inkml:trace contextRef="#ctx0" brushRef="#br0" timeOffset="8382.4409">15784 8270 413,'0'0'642,"0"0"-642</inkml:trace>
  <inkml:trace contextRef="#ctx0" brushRef="#br0" timeOffset="8470.3406">15883 8400 380,'0'0'294,"0"0"-191,0 0-103</inkml:trace>
  <inkml:trace contextRef="#ctx0" brushRef="#br0" timeOffset="28209.2261">16403 5484 18,'0'0'356,"0"0"-114,0 0 56,0 0-118,0 0-61,0 0-26,-3 2-15,3-2-46,0 0-22,0 0-1,0 0-3,0 0-6,0 0-44,-1 0-217,-4 0-749</inkml:trace>
  <inkml:trace contextRef="#ctx0" brushRef="#br0" timeOffset="31060.0161">15009 9512 385,'0'0'1324,"0"0"-1204,0 0-120,0 0-73,0 0 73,0 0 40,0 0-40,0 0-98,0 2 9,-2 4-23,-6 2-211</inkml:trace>
  <inkml:trace contextRef="#ctx0" brushRef="#br0" timeOffset="31299.3193">15009 9512 371,'-30'38'114,"30"-38"-91,-2 0-23,2 1-20,0 1-92,0-2-264</inkml:trace>
  <inkml:trace contextRef="#ctx0" brushRef="#br0" timeOffset="33342.5211">16661 5458 652,'0'0'408,"0"0"-217,0 0-129,0 0-13,0 0 69,0 0-37,0 0-36,14-52-16,-11 43-23,1-1 92,-1 1-24,0-1-52,-3 1-22,0 0-11,0 3-4,0-2-1,-4 1-146,-5-4 113,-3 1-30,-5 1 12,-2-2-14,-3 3 26,2-1 36,-2-1 18,0 1 1,-5 0-1,-6 3 1,-6-2-6,-8 4-23,-5 2 1,-4 2-5,-2 0 6,-3 0-50,-1 9 15,3 1 7,1 2 19,4-2 24,4 2 12,3 0 0,5 3 0,3 0 0,2 2 0,4 0 0,5 1 1,0 1 0,7-1 10,-3 0-9,2-1 8,-1 2 1,3-2-2,0 1-8,-2 2 0,-1 1 9,-5 4 3,-1 2-2,-2 1-1,1 1-9,0 3-1,2-1 4,0 3 2,-2 2-6,1 1 2,0 6-1,0 5-1,1 6-5,-5 14 5,3-1 1,1 0 5,-3 4-6,2-12 3,-2 9-3,-1-1 0,0 1 0,0 0 0,-1 0 9,2-1-8,1-2-1,-9 12 0,-3 13 3,-12 17-2,1 7 26,0-9 2,6-12-11,2-14-8,1-2-9,-2 3 7,-3 5 5,0 4-12,-4 1 1,-1 2-1,-1 2-1,-2 5 1,-1 4 1,-1-3 5,0-6-7,10-18 1,9-17-1,8-16 0,4-2 1,-10 7 0,-4 7 0,-10 9-1,3-4 2,-2 1 3,1 0-5,0 1 0,-9 13 0,-8 13 0,-4 18 0,4 2 1,5-8-1,9-12 0,4-11-1,3-1 1,0-1-45,3 0 18,1-1 1,4-7-13,8-13 11,3-13 28,-1-2-6,-5 2 6,-6 3 0,-8 2 7,2-5 63,-2 0 19,2 0 30,0 4-29,-2 6-9,-4 6-29,-2 5-9,-4 5-30,3-1-5,3-2-6,7-2 5,4 0-6,-6 13-1,-7 17 0,-22 23-11,-12 9-5,-3-8-138,9-24-51,24-30 40,13-18 114,3-5 51,-6 4 61,-8 10 14,-7 3 8,6 0-24,4-4 26,9-2-9,3-4-14,8-1-21,2-3-21,1 1 5,4-5 7,1-1 13,1-2-23,0 0 1,1 3-15,1 3 3,-3 6 5,-3 6-7,-10 13-3,-14 16-5,-10 15 2,-11 4-1,3-7 5,2-5-6,10-13-1,8-9-42,9-15-40,10-15 33,1-7 41,-4 2 7,-4-1 1,0 1 105,7-7 95,6-2-30,9 4-84,6 2-47,2 12-14,8 7-25,0 5 0,0 6-54,-1 1-52,-29 16-171,0-16-73,-6-10-226</inkml:trace>
  <inkml:trace contextRef="#ctx0" brushRef="#br0" timeOffset="33815.5875">9475 14280 1053,'0'0'762,"0"0"-624,0 0-125,0 0-12,0 0 38,93 20-5,-53-9-24,3 3-10,-5 1-25,-6-1-16,-11-1-11,-3-1-74,-8-2-23,-3-5 50,-2-1 39,-2-2 47,1-2 13,5 0 16,9 0 65,8 0 15,6-6-36,6-2 58,4-1-21,2 1-6,0 0-40,0 1 15,-2 0-21,-4 0-22,-4 0-6,1-4-7,-3 2-10,-1-4 0,2-3-8,4-3-25,7-10-1,3-6-12,5-7-57,-2-5-14,0-3 50,-8 2 67,-3-2 6,-6 3 22,-5 2 36,5 3 33,1-2 3,8-4-52,12-3-33,7-3-6,19-11 0,23-17-8,31-24-1,13-13-1,-4-5-74,-18 9-138,-47 38-128,-23 18-321</inkml:trace>
  <inkml:trace contextRef="#ctx0" brushRef="#br0" timeOffset="34395.2163">11981 12642 970,'0'0'273,"39"-86"-107,7 2 33,30-41 5,19-21-85,13-9-58,2 5-30,-6 12-9,1 9-8,-10 14-14,-19 28-4,-19 29-59,-23 24-51,-11 10 25,-6 5 56,-2-1 33,2 1 19,-2-1 12,6-4-15,8-11-6,27-18 36,26-25-17,29-27-29,9-16 1,-5-6-1,-14 5-8,-19 20-68,-18 17 18,-16 23 18,-15 20-15,-9 5 26,4-2-2,-1-3 25,1-7 6,-1 3 29,-1-4-16,14-17-11,18-22-4,28-26-8,15-18-15,4-5 0,0 9-39,-11 18 24,-3 13 28,-12 26-14,-18 20-18,-16 20 16,-4 6 28,4 2 0,8-3-1,11-2 1,10-7 1,-4 4 12,3-4-12,5-6 7,-13 1-7,7-7-1,1-5-14,-3-5-1,14-17-134,11-27-36,-4-9-104,-16 6-69,-18 0 102,-26 20 256,-3 3 495,1 2-310,-4 24-100,-4 14-85,9-16-73,-1 10-73,-2 0-447</inkml:trace>
  <inkml:trace contextRef="#ctx0" brushRef="#br0" timeOffset="34880.8348">16678 6757 409,'0'0'249,"0"0"-34,42-73-160,-26 42 1,2-1 34,-3 1 38,-5 2 7,0 0-54,-3 2 2,0 0 74,-1 1-53,-1-3-15,0 3-42,-3 1-18,-2 1-14,0 2-15,0 0-1,-7-4-46,-4-1 28,-3-3-3,-2-3 4,-3-4-55,1-3 43,-2 1 9,-2-2 8,1 0 0,-4 0-44,1 0 15,0 2 23,5 2 5,1 4 14,4 4 1,4 2 5,4 3-6,1 2 1,4 2 22,-1 0-22,2 0 20,0 0 8,-1 1-28,1 0 15,-2 2-5,-1 2-4,-2-2-6,2 1 5,-5 1-5,-2-2-1,-4 2 0,-1 1-5,-22 5-4,4 3-59,-5 2-318</inkml:trace>
  <inkml:trace contextRef="#ctx0" brushRef="#br0" timeOffset="35972.1461">16080 3962 424,'0'0'100,"0"0"-64,0 0-27,0 0 2,0 0-9,-90 86 0,70-60-2,1 2 1,-5 4-1,-2 4 0,-9 6 0,-17 18-1,-21 24-8,-20 23 9,-8 16 9,1 4-9,12 1-2,15-10 1,9-7-5,10-13 7,9-9-2,1-8 0,2 2 1,-9 7 7,-8 6 11,-10 6-6,-3 10-3,-8 9-9,-10 7-1,-4 4 1,-10-1 1,-2-2 12,-3-1 14,-1 3-11,-2 1 22,-3 10-6,0 3-2,3 1 0,-4-4 83,4-7-70,-4-8-18,-1-6-15,-5 1-1,-5 6 9,-4 7 59,-3 2-6,1 3-33,8-4-20,10-4-17,9 4 8,6 4-2,-1 9-7,2 9-10,1 4-29,7 6-38,4 0 56,7-7 6,8-9-54,3-12-6,4-17 75,4-13 27,-3-9 37,0-7 2,-4-4-28,0-3-18,-4-2-11,10-14-9,8-17-12,-16 7-1,-17 5-19,-11 6-47,8-7-112,22-19-219</inkml:trace>
  <inkml:trace contextRef="#ctx0" brushRef="#br0" timeOffset="37817.039">10062 11715 130,'-58'79'413,"-3"13"-243,14-11-62,8 3 9,4 0-4,9 2-12,3 1-37,4 6-44,-5 3-13,-1 0-7,-4-4-97,-1-5-72,-2-9 74,0-14 14,5-13 49,4-10 32,1-6 94,-4 8 40,-7 5-47,-3 2-48,-4-5 54,6-6-34,0-8-8,5-4-13,2-4-21,6 0-5,0-2-12,2-3-41,7-4-26,-3-4-9,3-10 76,-3 0 13,-1-3 74,-3-11 18,-3-6-28,-1-7-37,-4-8-40,-2-5-1,-2-7 1,1-4 13,2-2 61,1-3 17,6-5-26,5-9-24,1-15-7,1-21 19,1-5-8,3 5-1,-1 25 3,-1 25-27,3 11-3,-1 4-15,-6-19-1,-4-18 13,-8-29-14,-1-4-18,2 0-8,7-1 8,8-1-11,9-16-18,3-19-77,6-14-28,16-11 45,5-9 43,4-2 40,3 3 24,8 14 10,3 19 6,-2 26-15,-2 19-2,0 13 7,6 8-6,9-1 7,16-9 1,13-9 3,19-13 26,14-6-24,4-3 0,5 2-4,-5 4 5,-14 11-4,-10 6-10,-12 13-10,-8 5 10,-4-1 1,-3-1 15,2-5-16,3-6 29,8 0 12,9-5-6,3 0 4,-3-1-23,-4 3-3,-8 6-13,-1 3 24,-6 5-1,-5 3 15,-13 16-26,-12 9-5,8-7-7,-7 10 0,1-2 9,16-19-8,-1 1 6,17-23-7,13-15 0,-6 5-15,-5 5 9,-13 13-24,-7 4-6,-16 16 20,-9 14 7,-11 13 9,-2 3 11,8-5-11,6-6-1,13-9-6,4 0 6,10-5 0,16-8-11,23-12 12,28-15 1,16-3 5,-3 4-6,-10 12 2,-23 12-1,-12 3 9,-8 1-10,-7 0 0,-10 8 0,-11 10-1,-14 11-14,-4 4 15,6-6 0,9-3 0,11-4 0,14-1-1,17-1-11,10 5-2,5 3 4,-22 13 9,-24 12 2,-24 7-1,0 0 0,7 0 0,11-1-13,6-4 13,-1 4 0,-2-1 0,0 2 0,-2-1 0,-2 1-9,-2 2 8,-7 1 0,-9 3-9,-10 3-4,-3 2 3,-4 0-34,-1 0-9,1 0 8,-2 0-62,-1 0 18,-5 0 63,-3 0 6,-3 0 7,4 0-30,-2 2 14,4 6-38,5 6 1,2 1 1,-1 3 44,3 0 6,-4-1 6,1-3 0,-4-4 9,-6-3-1,-7-2 2,-4-3-22,-5-1-38,0-1 60,0 0 30,0 2-21,0-2-1,0 0 0,0 0 44,0 0 7,0 2-33,0-2-19,0 0-6,0 0 0,0 0 48,0 0-23,0 0-16,0 0 4,0 0 1,0 0 30,0 0 8,0 0-9,0 0 10,0 0 5,0 0-8,0 0-13,0 0-12,0 0-10,0 0 9,0 0 5,0 0-6,0 0 11,0 0 7,0 0 11,0 0-11,0 0-22,0 0-8,0 0-10,0 0 8,0 0-10,0 0 1,0 0 1,0 0-1,0 0 0,0 0 6,0 0-6,0 0-1,0 0 0,0 0 1,0 0-1,0 0 0,0 0 0,0 0-8,0 0 2,0 0-35,0 0-11,0 0 2,0 0 5,0 0 10,0 0 3,0 0 13,0 0-10,0 0-73,1 2-127,2 4-45,0-2-101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08:58:24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10942 10487 935,'0'0'107,"0"0"274,0 0-298,0 0-83,0 0-212,0 0-328</inkml:trace>
  <inkml:trace contextRef="#ctx0" brushRef="#br0" timeOffset="231.8947">10942 10487 709,'-6'15'345,"6"-15"-345,0 0-15,0 0 14,0 0-44,-1 0-661</inkml:trace>
  <inkml:trace contextRef="#ctx0" brushRef="#br0" timeOffset="3396.7442">11096 10377 342,'0'0'235,"0"0"-93,0 0-95,0 0-47,0 0 0,0 0-8,0 0-7,18-1 5,-14 1 9,-2 0 0,-1 0 1,-1 0 1,0 0 49,0 0 43,0 0-4,0 0 12,0 0 11,0 0-1,0 0-9,0 0-27,0 0-38,0 0-37,0 0 15,0 0-14,0 0 1,0 0-2,0 0-41,3 0-101,3-2-116,1 0-126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08:59:06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15112 7179 491,'0'0'686,"0"0"-586,0 0-58,0 0-16,0 0 31,-5-81 47,-1 57-56,-2 0 15,0-1 23,2 0 23,-2 2-2,1-4-17,-4 1-38,-3 1-28,-4-4-12,-8 4-12,-5 1 7,-8 3-7,-9 5 0,-19 9-10,0 4-11,-3 3-29,0 3 49,14 11 1,0 3-19,8 3 18,6 2-11,3 6 5,-2 3-5,1 9 12,-1 7-2,1 7 1,-4 18 1,-3 18-6,-2 20 4,-3 7-9,8-3 9,12-13 1,11-14 0,9-4 0,9-5 1,3-2-1,4-12-7,11-11 8,0-12 0,8 0-12,6 6 12,12 5 0,11 4 27,22-6-8,20-8-19,19-15-29,9-13 29,-21-14 0,-26-3 1,-28-12 19,-5-7 8,7-8-7,6-13-11,7-23-10,-4-16-4,-9-20 4,-10-4 25,-15 7 16,-5 6 6,-8 11 59,3 0 16,0-2 26,-1-3-57,-4-7-29,-6-4-39,-3-6-15,-14-5-8,-28 3-19,-25 6 1,-23 6-46,-26 14-83,-30 15-37,26 24-57,10 10-334</inkml:trace>
  <inkml:trace contextRef="#ctx0" brushRef="#br0" timeOffset="570.8987">11040 9157 195,'0'0'0</inkml:trace>
  <inkml:trace contextRef="#ctx0" brushRef="#br0" timeOffset="1680.8383">9758 11804 613,'0'0'594,"0"0"-299,0 0-57,0 0-83,0 0-22,0 0-30,0 0-39,-4 6-33,2-6-21,1 0 26,-1 0-13,-5 0-5,2 0-8,-4 0 2,-7 0-12,-4 0-17,-6 0 11,-4 0 5,-3 0 1,-3 0 3,-1 0 3,3 0-9,1 0 13,3 0-9,4 0 1,1 0-1,-3 0-1,-5 0 0,-7 9-12,0 6 11,-3 6 0,-1 7 1,1 5-4,1 4 4,2 7 1,1 5-1,0 5-1,8 1 0,4 3 0,8-2-15,5 1 14,8-3-12,6 2-1,0-1 9,10 1 4,9 1 2,3-1 0,6 0 0,2-3-6,3-4-12,4-5 6,2-5-20,3-3 7,0-5 12,2-2 4,1-3 8,3-3 1,0 1-1,2-4 1,4 0 1,0-4 1,4-5 15,3-6 1,2-5 6,4-8 7,3-18 19,13-23 6,16-26-41,7-30 7,-5-19-4,-26-10-18,-26 2-6,-31 9-6,-14 0 12,-4 6 14,-28 5 14,-20 7 25,-20 6 7,-23 1-17,-20 4 15,-19 12-34,-17 14-24,-13 25-8,-7 25-27,10 18-73,43 7-90,36 4-427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9-16T09:02:16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11098 5293 611,'0'0'668,"0"0"-558,0 0-67,0 0 79,0 0-26,0 0 5,-16-5-56,16 3-18,-2 2 22,2 0 31,0-2-17,0 1-1,-2-1-13,1 1 1,-4-3-25,-2-1-19,-4-3-6,-3-1-1,-3 1 0,-3 0 0,0-1-7,2 3-3,0-1 10,3 1 1,0 0-1,1 1 1,0 0 0,2 2-1,0 2-1,0-1 2,0 2-9,-4 0 0,-5 5 2,-5 9-5,-6 3 10,-4 5 1,-2 3 0,3 4-14,-1 5 14,3 1 1,3 3-7,2 5-1,4 2 8,3 2 12,7 2-12,9 3-12,5 0-23,0 0-42,19-3-8,10-3 8,5-4-12,12-9 32,0-11 11,6-8 17,-1-13 29,-3-1 42,0-23 26,-6-17-12,0-26-15,-4-24-41,-10-25 13,-10-6-4,-9 22 35,-6 28 29,-1 30 3,0 10-31,0-1 4,3 1 6,-2 2-47,0 2-8,0 7-100,-3 6-419</inkml:trace>
  <inkml:trace contextRef="#ctx0" brushRef="#br0" timeOffset="984.3852">11008 6038 508,'0'0'1050,"0"0"-887,0 0-100,0 0 59,0 0 22,0 0-70,0 0-34,0-41-40,0 44-34,0 15-12,0 12 12,0 11 17,0 7-9,-5 0-23,0-4 10,0-12-5,3-8-3,2-12 22,0-7 16,0-5 9,0 0 125,12-17-22,6-9-66,4-4 22,4-6-32,-2 2-13,-3 7-12,-6 11-1,-7 7-1,-4 9-11,-1 0-25,3 9 1,0 13 8,1 6 17,3 5 10,-3 0 2,-1 1-1,0-5 9,-2-4-10,-2 2-33,-2-7-148,0-8-366</inkml:trace>
  <inkml:trace contextRef="#ctx0" brushRef="#br0" timeOffset="1190.8751">11375 6208 1527,'0'0'476,"0"0"-422,0 0 34,0 0 98,0 0-86,0 0-77,0 0-22,73 7 6,-36-4-7,3 1-10,5-4-189,-12 0-322,-12 0-670</inkml:trace>
  <inkml:trace contextRef="#ctx0" brushRef="#br0" timeOffset="1414.2147">11826 5811 312,'0'0'1852,"0"0"-1534,0 0-199,0 0 66,0 0-54,0 0-107,0 0-24,-4 5-62,8 35-121,-1 32 151,-3 28-52,0 10-66,-5-10-23,-3-34-167,2-29-139</inkml:trace>
  <inkml:trace contextRef="#ctx0" brushRef="#br0" timeOffset="1600.4429">11679 6132 1729,'0'0'323,"0"0"-218,0 0-9,0 0 8,0 0-104,0 0-11,0 0-57,120 46-88,-37-26-102,-11-8-69,-5-5-178</inkml:trace>
  <inkml:trace contextRef="#ctx0" brushRef="#br0" timeOffset="1983.0992">12069 5791 1681,'0'0'341,"0"0"-230,0 0-39,0 0-38,0 0-34,0 0-3,-32 117 0,19-7 3,-2 9 0,3-7-26,2-31 8,5-29-29,-1-12 10,2-6-117,-2-2-17,-3-3 12,7-5 8,1-18 8,1-6 143,0-16 19,15-20 42,7-7 16,7-6 50,0 4-12,-1 8-44,-5 12 42,-8 12-1,-6 8-48,-3 5-48,3 4-16,6 14-15,-2 8 9,3 5 5,1 4 1,-1 1 0,3 3 12,1-6-12,7-1-11,27-10-66,-6-9-121,1-12-205</inkml:trace>
  <inkml:trace contextRef="#ctx0" brushRef="#br0" timeOffset="2660.213">13330 6414 631,'0'0'1336,"0"0"-1158,0 0-103,0 0-31,0 0 35,-34-76-79,10 57-46,-10 4-38,-12 4 14,-3 10 35,-5 1 17,-1 15 6,4 12-5,9 6-10,11 4-32,15 1-35,16-2-26,3-5 13,26-8 42,11-10 65,8-12 4,7-1 46,4-21 77,0-13-3,-2-12 4,-1-24-67,-6-28-23,-9-20-29,-16 12-3,-14 28 4,-11 34 30,0 27 84,0 3-22,-1 5-53,-2 4-30,0 5-19,-5 12-61,-6 36-111,-10 34 114,0 3 42,6-2 3,8-13-50,10-25 21,3 4 3,17-1 4,9-7-6,11-11-27,19-6 52,1-14 16,9-10 6,-2 0 4,-13-22 31,-3-10-23,-11-8-18,-16-2 0,-13 3 0,-11 8 51,0 6 8,-17 9-43,-11 9-16,-4 7-2,-7 7-15,0 14-18,2 8-27,8 5-31,7-2-29,11 0 1,8-4 6,3-8 1,17-6-56,7-4-83,0-10-304</inkml:trace>
  <inkml:trace contextRef="#ctx0" brushRef="#br0" timeOffset="3040.9628">13830 6423 783,'0'0'136,"0"0"-104,0 0 36,0 0 59,0 0-55,32 92-38,-25-64-16,5-3-5,-2-5-2,4-4-3,-1-5-8,4-7 86,5-4 27,3-5 84,5-19-94,5-13-41,2-21-23,5-26-12,4-32-13,-2-16 11,-12 8-4,-14 27 34,-8 39 23,-7 23 50,-3 11 50,0 4-56,0 3-46,0 3-5,0 8-8,0 6-63,0 0-1,0 17-52,0 33-60,-24 47 70,-16 41 27,-3 12 14,4-9-47,15-31 5,17-39-48,4-21-10,3-4-59,0-19-62,0-10-137</inkml:trace>
  <inkml:trace contextRef="#ctx0" brushRef="#br0" timeOffset="3201.5545">14200 6366 690,'0'0'1021,"0"0"-890,0 0-99,0 0 23,0 0-55,103 33-85,-48-13-185,1-5-513</inkml:trace>
  <inkml:trace contextRef="#ctx0" brushRef="#br0" timeOffset="3404.2828">14627 6428 1033,'0'0'496,"0"0"-399,0 0-9,0 0 55,0 0-70,0 0-73,-91-42-16,74 55-122,0 8 3,1 4 1,5 2-50,8 1 79,4-2-61,15-5-25,2-7-366</inkml:trace>
  <inkml:trace contextRef="#ctx0" brushRef="#br0" timeOffset="3561.3203">14721 6513 772,'0'0'260,"0"0"-110,0 0 54,0 0 38,0 0-38,0 0-106,0 0-67,21-49-31,-18 64-21,0 6 21,5 5 1,13 8-1,2-4-68,7-13-434</inkml:trace>
  <inkml:trace contextRef="#ctx0" brushRef="#br0" timeOffset="3817.1003">15466 6087 713,'0'0'1677,"0"0"-1515,0 0-162,0 0-3,0 0-36,48 129 26,-41-29 12,-7 17-74,-11 4-15,-15-7 41,8-13-43,11-9-21,7-6 52,0-5 12,0-9-67,0-19-133,0-23-254</inkml:trace>
  <inkml:trace contextRef="#ctx0" brushRef="#br0" timeOffset="4094.1393">15515 6434 1060,'0'0'931,"0"0"-676,0 0-42,19-79-26,-9 70-66,2 1-49,7 3-72,11 3-3,9 2-123,6 5-36,-2 14-77,-4 10-55,-19 6-28,-19 5 51,-6 1 48,-33-2 130,-12-7 50,-2-6 43,1-12 1,9-8 18,-2-6 62,13-3-81,11-7-28</inkml:trace>
  <inkml:trace contextRef="#ctx0" brushRef="#br0" timeOffset="4612.03">16083 6454 1536,'0'0'486,"0"0"-378,0 0 54,0 0-55,0 0-74,0 0-33,0 0-13,-5 13-90,-4 4-16,-3 7 74,2 4-60,5 3-19,5-3-21,0-2 49,9-6-2,9-5 11,0-6 84,-2-9 3,-4 0 91,-1-13 109,-2-13-18,-2-8-28,2-4-27,-2-3-40,0 2-25,0 2-13,1 6-21,0 7-28,3 6-12,7 7-8,1 5-18,10 6-53,3 0 30,0 0 28,-1 10 26,-3 5-2,-4 4 3,-2 1 5,-3 3-1,-3 2-6,-3 0 6,-1 0-4,-3-2 0,-3-2 6,-1-6 0,0-5-6,-2-3 6,-1-4 1,-1-3 6,7-1-7,1-11-40,1-7-345</inkml:trace>
  <inkml:trace contextRef="#ctx0" brushRef="#br0" timeOffset="4794.1757">16657 6026 2186,'0'0'295,"0"0"-124,0 0-88,0 0-53,0 0-30,0 0-259,0 0-567</inkml:trace>
  <inkml:trace contextRef="#ctx0" brushRef="#br0" timeOffset="5320.1238">16836 6476 1166,'0'0'783,"0"0"-671,0 0-15,0 0 88,0 0-106,0 0-70,0 0-9,62-6-23,-55 6-17,3 13-3,-1 7-73,1 3 2,0 5 35,-2 3 35,1 2 15,1-2 11,4-1 18,4-2-1,1-3-1,5-5-42,0-5-8,-2-5 28,-1-5 24,2-4-4,2-1 11,2 0-5,1-9 39,3-13-9,2-6 10,-2-10 5,6-20 50,3-21-19,3-17-30,-9 6 32,-10 18 10,-12 22-32,-5 17 33,0-1 32,0 3-48,-3 8 14,-1 9-57,-3 9-32,2 5-1,-2 8-54,0 26-20,0 33 18,-5 27 47,-8 11-32,4-3-31,3-25-68,6-24 10,14-6-80,6-17-188,6-11-260</inkml:trace>
  <inkml:trace contextRef="#ctx0" brushRef="#br0" timeOffset="5477.5683">17512 6432 1487,'0'0'634,"0"0"-525,0 0 81,0 0-34,0 0-95,0 0-48,137 52-13,-26-19-95,-14-3-230,-14-13-851</inkml:trace>
  <inkml:trace contextRef="#ctx0" brushRef="#br0" timeOffset="6670.0044">11469 5157 791,'0'0'552,"0"0"-316,0 0-145,0 0-37,0 0 97,0 0 1,-6 5-39,6-5-33,0 0-5,0 0 10,0 0 10,0 0-15,0 0-15,0 0 8,2-8 36,15-17-13,18-31-71,26-43-25,27-50-12,22-33 6,15-15-5,5 4 11,3 14 0,11 17 0,4 18-1,-4 28 1,-14 31 15,-31 25-15,-30 23 1,-24 13 7,-13 5-8,1 1 0,-4 3 0,-6 2 5,-10 6-5,-9 4-6,-4 3 6,0 0-15,0 0-18,0 0-9,0 0-28,0 0 16,0 0-16,-1-4-53,-2-3-82,-4-10-347,1 1 156,-1 1-115</inkml:trace>
  <inkml:trace contextRef="#ctx0" brushRef="#br0" timeOffset="7081.5204">13008 3258 514,'0'0'271,"0"0"348,0 0-365,0 0 6,0 0-19,0 0-67,0 0-55,-10-7-63,10 5-24,1-1-31,5-1-1,3 0-25,3 1-49,0 2 22,0 1 35,3 0-74,1 4 48,2 12-2,2 5-53,-4 8-9,-1 0 50,-3 2 27,-4-1-6,-4-7-2,-1-3 14,-3-7 15,0-7-21,0-3 30,0 0 6,0-3 70,-6 0 14,-5 0-41,-1-6-26,-1-1 30,0-3 17,2-4-11,1-5 43,1-6 4,4-1-7,-1-6-37,4 0 1,2-3-29,0 5-34,0 0-22,13-7-137,-1 5-165,-3 5-693</inkml:trace>
  <inkml:trace contextRef="#ctx0" brushRef="#br0" timeOffset="8245.2614">13723 2818 211,'0'0'210,"0"0"-162,0 0 163,0 0 279,0 0-244,0 0 18,0 0-3,19-55-29,-19 54-57,0 1-97,0 0-51,0 0-27,0 0-13,0 12-12,0 14-6,2 18 29,4 26 2,-5 29 0,5 22-8,-3-11-8,1-23-12,3-31-9,-4-29 7,3-2-61,-1-5 14,-3-6-25,-2-14 102,0 0 6,0-24 95,0-13-57,0-11-37,7-9 15,9-4 6,4-3-28,7 5-7,4 9-21,-1 11 28,0 14-1,-3 10-6,-2 10-3,-2 5-2,-4 0 6,-1 15-9,-8 4 2,-7 1-6,-3 7-11,-13 1-47,-17 1 18,-12-2 10,-1-3 41,-3-9 8,6-3-15,5-8 2,10-3-10,7-1 11,9 0-9,6 0 7,3 0 14,0 0 0,2 0 25,8 0-11,5 0 5,4 7-17,0 2-2,4 3 0,-2 2 14,-3 2-12,-2 1 4,-5 0 2,-5-2-8,-6 2-105,0-3-129,-5-7-559</inkml:trace>
  <inkml:trace contextRef="#ctx0" brushRef="#br0" timeOffset="8518.451">14281 3254 1234,'0'0'570,"0"0"-493,0 0-30,0 0-25,81-20-13,-48 15-9,-1-2-21,5 1-162,-9 0-112,-5-2-948</inkml:trace>
  <inkml:trace contextRef="#ctx0" brushRef="#br0" timeOffset="8782.338">14733 2716 1930,'0'0'334,"0"0"-247,0 0-71,0 0-15,0 0-1,5 82-5,2-9 4,-7 26 2,0 5-11,0-15 7,-5-21-142,3-7-98,2-22-88,0-9-194</inkml:trace>
  <inkml:trace contextRef="#ctx0" brushRef="#br0" timeOffset="9337.3897">14690 3026 1043,'0'0'829,"0"0"-622,0 0-161,0 0-36,0 0 44,0 0-28,0 0-18,71 34 9,-32-20-17,4-1-21,3-7-27,-1-5-23,0-1-53,-5-10-26,-1-18-13,-8-7-130,-8-11-67,-10-4 197,-13-4 163,0 1 72,-16 4 136,-3 9 112,2 7-33,5 12-40,0 9-79,7 6-87,0 6-47,1 3-33,-6 33-1,-3 34-7,-5 23 7,3 3 1,5-17-1,5-26-11,5-16 10,0 1-40,0 2 2,0-4-17,0-8-48,4-10 24,1-8-23,1-7 5,1-3 21,9-3 77,7-14 4,11-6-4,0-2-13,-2 1 13,-9 7 41,-9 9 10,-7 8-30,1 0-21,2 8 0,4 11 28,1 3 1,-1 0-4,3 2-13,-4-2-11,5 2-1,14-10-103,-2-2-121,-1-12-667</inkml:trace>
  <inkml:trace contextRef="#ctx0" brushRef="#br0" timeOffset="9896.5024">16279 3155 1114,'0'0'826,"0"0"-659,0 0-129,0 0 89,0 0 9,3-76-38,-3 49-60,-8-2-15,-9 3 3,-7 2-20,-3 4-6,-1 9-20,-5 8 19,-1 3-17,-4 21-1,0 13 11,6 11-10,10 7-1,14 3-34,8 1-8,16-7-4,13-8 2,10-10-2,7-10 33,8-10 22,18-11 10,-4-12 26,7-21 42,10-26-37,-14-30-19,1-35-12,-20-7-30,-28 23-5,-16 36 35,-8 41 15,0 17 106,0 6-14,0 2-73,-2 6-34,-2 2-12,-11 37-80,-13 36 0,-4 25 74,2 8 18,11-19-1,9-28-5,10-23-3,0-5-1,5 2-1,9 1 10,2-1-23,4-11-16,23-17-56,-7-7-182,1 0-118</inkml:trace>
  <inkml:trace contextRef="#ctx0" brushRef="#br0" timeOffset="11392.3527">16955 3106 1196,'0'0'297,"0"0"-153,0 0 98,0 0-65,0 0-119,0 0-49,0 0-8,-11 42 5,6-24-6,0 4 0,1 0-28,0-2-31,3-2-53,1-3-20,0-6-10,0-1 42,1-6-22,14-2 17,2 0 75,5 0 11,4-13 19,-4-1 54,1-3-44,-3 0-9,-4 3 68,-3 0 26,-3 4-4,-3 2-41,1 2-17,-4 3 78,-2 3-33,1 0-71,0 0-7,2 5-14,0 6 12,3 2-5,-1-1-27,1 0 25,3-4 9,2 0 0,3-1 6,8-1-6,3 0-82,3-5-9,0-1 13,-3 0 22,3-9 24,0-10 20,3-8 11,3-4 1,0-4-1,-5 2-41,-6 5 42,-7 5 103,-8 8 0,-6 5-5,-4 5-30,2 2 64,-2 3-78,0 0-42,0 0-12,0 3-29,0 12 8,0 6 20,0 7-4,0 1 4,0 0 1,0 0-1,-5-4 1,-4-5-57,4-5-15,-5-5-17,1-5 3,-1-3 45,-2-2 41,0 0 0,0 0 0,5-7 1,1-2 11,4 3 1,1-1-12,1 4 0,0 1 56,0 2-21,0 0-36,0 0-22,5 0 12,6 5 10,1 2-1,6-1 1,1 1 11,6 0 13,7-1 6,5 0-14,9-4 9,1-2-13,3 0 11,1-14 12,-3-11-20,-2-11 14,-3-14-5,0-21 4,-4-28 24,-10-22-21,-12 7-12,-9 22 7,-8 33-1,0 29 89,0 3 25,0 3-80,0 5-19,-2 9-2,1 10-38,-4 2-17,-2 32-137,-10 34 70,-9 39 62,-1 12 22,2-13 1,11-31 0,5-32 1,3-3-1,2 4-1,2 3-9,2 1-24,0-11-14,19-7-11,11-8 10,8-9-22,12-10 70,9-3 3,4-13-2,-1-18 15,-2-8-16,-5-7-35,-9-2-33,-9-1 68,-8 7 17,-8 8 8,-5 7-4,-7 9 41,-4 6 12,-3 8-9,-2 4-42,0 0-23,0 0-10,-2 14-5,-12 6 8,-2 7 0,1 6 6,0-1 0,1 1 0,5-1-1,5-2 2,1-3-1,3-3 1,0-5 0,9-6 0,4-6 0,10-6 7,4-1-5,7-5 12,7-16 1,1-9-3,3-5 3,1-7-15,-2-2 0,-4-1 4,-6 3-2,-7 9-2,-11 8 16,-5 12 3,-4 6 20,-2 7-38,1 0-1,3 20-32,6 16-4,-3 9 22,-1 7 0,-6 4 5,-5-3 9,0-7 1,-2-2 0,-4-4-1,-1-12-62,6-14-340</inkml:trace>
  <inkml:trace contextRef="#ctx0" brushRef="#br0" timeOffset="11557.2689">18400 2806 1936,'0'0'333,"0"0"-252,0 0-47,175 43-34,-42-19-71,9-9-1182</inkml:trace>
  <inkml:trace contextRef="#ctx0" brushRef="#br0" timeOffset="68010.844">7422 7134 552,'0'0'947,"0"0"-713,0 0-107,0 0-4,0 0 33,0 0-66,-4-17-64,4 15-20,0 2 1,13-3-7,15-3-16,28 0-27,23-4-100,-9 4-218,-10-4-1008</inkml:trace>
  <inkml:trace contextRef="#ctx0" brushRef="#br0" timeOffset="69308.5442">8016 7089 570,'0'0'561,"0"0"-354,0 0-108,0 0 26,0 0 82,0 0-65,0 0-62,0 9-11,0-9 16,0 0 1,0 0-27,3 0-29,9 0-16,27 0-14,71-21 0,-4-2-183,1-8-861</inkml:trace>
  <inkml:trace contextRef="#ctx0" brushRef="#br0" timeOffset="72603.1314">7518 8349 811,'0'0'65,"0"0"49,0 0-8,0 0 54,0 0 19,0 0-28,0 0-26,18-142-21,1 37-34,2-19 8,-3-5-13,-12 1-31,-6 6-1,0 1-32,-5 3 17,-5 11 13,4 24-18,0 26-4,6 23 25,-3 16-17,3 4-15,0 4-1,0 4-1,0 6-104,0 0-141,-2 16 17,-4 11 115,-6 6-44,-2 6-7,-10 13-53,3-12-34,7-8-491</inkml:trace>
  <inkml:trace contextRef="#ctx0" brushRef="#br0" timeOffset="73047.2702">7461 7288 776,'0'0'240,"0"0"-71,0 0-82,0 0-16,0 0-18,0 0-30,0 0-16,-43 20 0,24-7-7,0 1 0,3-2-8,3-3 8,4-2 10,4-3-9,4-2 6,1-2-1,0 0 32,6-11 84,16-15-45,10-14-18,5-9-58,7-4-1,-2 2 11,-3 4-11,0 9 0,-6 9 0,-5 8 1,-6 8 11,-2 8-12,-1 5-8,-1 5-6,3 15 6,-2 9-3,-2 9-11,-4 6 6,-5 2 7,-7 1 2,-1-6 7,0-9 0,-5-9 1,-12-6-1,-8-9 0,-11-6 0,-12-2 0,-9-7 8,-6-16 48,2-3 20,3-7-7,9 2-11,10 1-58,15 7-3,14 10-257,10 1-989</inkml:trace>
  <inkml:trace contextRef="#ctx0" brushRef="#br0" timeOffset="74270.5931">8316 8219 1410,'0'0'339,"0"0"-251,0 0 3,0 0-19,0 0 14,24-99 5,-18 57-48,-2-5-27,-4-9 17,0-12-2,0 5-31,0-3-5,0 3-52,0 19 15,6 2 14,1 15 21,1 11-12,4 9 3,0 7-21,4 8 6,5 15 15,2 7 15,-1 9-27,-4 6 15,-3 2 13,-6 1-11,-3-2 6,-2-3 5,1-2 1,2-7 8,1-2-9,2-8-25,5-5-8,4-7 19,4-7-26,5-5-34,5-1 14,5-15 45,1-7 4,-1-6 11,-5-3 6,-8 0 5,-6-2-5,-10 8 16,-6 4 86,-3 6-23,0 5-48,-12 7-7,-6 4-12,-7 0-18,-5 20-9,-2 9 9,6 8-8,6 2-13,10 2 8,10 0 2,0-4 1,18-6-13,10-7-40,8-13-8,13-11-8,9-7 52,8-27 27,13-27 22,5-26 10,-7-23-10,-16 10-12,-25 22-9,-21 31 8,-12 28 57,0 5 67,-2 5-1,1 6-83,-1 3-49,1 9-43,3 18-19,-1 13 44,1 13 17,-1 5-5,-3 1 0,-1-3-9,0-5 5,0-5 8,-11-9-5,-8-7-9,-1-8 4,-6-6-4,2-6 16,2-6 13,7-4-6,6 0 9,4 0 6,3 0 0,2 0-6,0 0-4,0 0-12,0 0 0,0 0 7,3 0-7,6 5-17,2 3 16,9 3-9,4 5 9,5-3 1,4 2 10,6-6-8,6-6 2,9-3 14,7-22-18,3-17 10,9-25 13,-1-29-23,-8-30-5,-13-13-39,-23 10 1,-19 28 9,-9 38 34,0 22 40,0 14 23,-6 7-1,1 2 11,0 10-30,2 5-43,-8 41-21,-10 51-15,-10 53 25,-1 26 11,6 4 15,14-23-15,10-33 0,2-16 0,0-24-4,0-28-29,2-19-67,-1-15-55,-1-7-38,0-10-62,0-12 14,-6-15-112</inkml:trace>
  <inkml:trace contextRef="#ctx0" brushRef="#br0" timeOffset="74524.9131">9702 7749 1177,'0'0'258,"29"-75"-57,-6 41-39,2 1-52,8 11-12,6 9-55,8 6-31,7 7 7,3 0-18,1 14-1,-6 9 0,-15 4-14,-11 5-31,-16 2-98,-10-2 23,-15-1 88,-23-4 25,-9-8 7,-6-4 7,-4-10-1,8-5 7,5 0 3,15-4-10,15-9-6,11-1-140,3 2-415</inkml:trace>
  <inkml:trace contextRef="#ctx0" brushRef="#br0" timeOffset="74871.3889">10323 7779 1413,'0'0'523,"0"0"-386,0 0 74,0 0 41,0 0-135,0 0-62,0 0-46,-5 0-9,-7 3-34,-11 12-112,-8 12-2,3 2 20,4 7-68,12-3-15,12-5 46,1-6 49,25-11 24,8-5-25,5-6 64,4-11 53,-4-13 77,-3-10 32,-8-5 38,-6-6 46,-8-1-41,-7 2-11,-7 6-14,0 9 3,0 7-33,0 10-57,-6 7-40,-4 5-80,-10 20-218,0 6-212,6-2-52</inkml:trace>
  <inkml:trace contextRef="#ctx0" brushRef="#br0" timeOffset="75298.8868">10632 7707 838,'0'0'780,"0"0"-578,0 0-47,0 0 51,0 0-50,0 0-88,0 0-68,5-25-20,-5 25-19,0 11 1,0 11 5,0 8 23,0 10-26,0 2 26,0-1 7,-3-6 3,0-5 0,3-9-66,0-8-7,0-6 14,0-7 54,0 0 5,0-4 66,10-16 37,11-7-78,2-6-25,0 3 0,-2 6-1,-9 9-4,-5 8 4,-4 6-4,-1 1-13,1 0-1,1 14-27,4 8 33,0 3 6,-1 4 1,2 3-9,-2-3-22,1-4-50,5-6-99,14-19 15,-3 0-164,1-13-562</inkml:trace>
  <inkml:trace contextRef="#ctx0" brushRef="#br0" timeOffset="75644.9944">11150 7727 385,'0'0'1256,"0"0"-1049,0 0-71,0 0 52,0 0-74,0 0-71,0 0-43,-54 5 0,35 4-3,2 2-26,3 3-45,4 3-57,6 0-26,4 2 12,0 1 55,14-1 50,5 1 18,0 1 21,0-1 0,-1-2 0,-2 2 1,-2 0-7,-3-2 1,-4 2 6,0-3 0,-5 0 0,-2-3-5,0-3 3,0-1 2,-9-1 13,-9-2-3,-13-7-10,4 0-205,7-5-561</inkml:trace>
  <inkml:trace contextRef="#ctx0" brushRef="#br0" timeOffset="75846.9654">11451 7634 1521,'0'0'364,"0"0"-285,0 0-38,0 0 13,0 0-48,0 0-5,0 0 9,3 98-10,-3-61 0,-5 1-49,0-2-141,3-9-181,2-15-622</inkml:trace>
  <inkml:trace contextRef="#ctx0" brushRef="#br0" timeOffset="76026.0455">11511 7381 1921,'0'0'316,"0"0"-166,0 0-12,0 0-79,0 0-59,0 0-182,0 0-360,39-14-155</inkml:trace>
  <inkml:trace contextRef="#ctx0" brushRef="#br0" timeOffset="76664.3368">11773 7519 538,'0'0'16,"0"0"0,0 0 4,0 0 175,0 0-68,0 0-66,0 0 124,-1-13-68,5-9-76,5-6 1,0-1 71,-1-1 21,-2 2-10,-1 4 158,-3 10-1,-1 4-54,-1 5-120,0 5-44,0 0-63,0 0-6,0 16-83,-1 27-69,-21 38 118,-13 33 40,-2 14 0,3-10-31,16-31-5,13-33-15,5-19-7,0-9-3,0-2 4,2-5-72,5-2 47,1-14 70,1-3 12,1-18 171,2-13-125,4-5-30,-2-2 54,-1 3-5,-4 7-48,-3 8 3,-1 9 5,-2 5 4,0 4-28,-2 2-1,4 0-19,4 4-20,7 8 27,1 6 6,1 3-11,-2 0 3,-2 0 2,-4 0-1,-1-3-6,-2 1-3,-3-4-22,1-2 14,-4-2 10,3-5 2,-4-1 16,3-5-18,1 0-8,2 0-46,9 0-38,19-36-73,-1 2-381,-2-4 212</inkml:trace>
  <inkml:trace contextRef="#ctx0" brushRef="#br0" timeOffset="76810.4819">12151 7640 801,'0'0'719,"0"0"-525,0 0-127,0 0-31,0 0 42,0 0-47,0 0-31,0 25-79,-3-4-137,1-1-117</inkml:trace>
  <inkml:trace contextRef="#ctx0" brushRef="#br0" timeOffset="77223.9841">12294 7817 1743,'0'0'389,"0"0"-197,0 0 46,0 0-73,0 0-86,0 0-58,0 0-21,19-24-39,-14 24-50,1 0-53,-1 17 7,-1 9 26,-4 10 17,0 8 17,0 1 25,0-3 13,0-5 21,4-9-2,20-9-27,24-9-37,7-9-56,10-1-54,6-11-6,-14-8 38,-4 2 76,-19 3 84,-14 6 81,-14 5 94,-6 3-40,0 16-115,-30 32 18,-34 44 101,-56 43-12,-33 21 16,-17-2-24,6-28-59,19-51-60,42-34-81,13-33-1079</inkml:trace>
  <inkml:trace contextRef="#ctx0" brushRef="#br0" timeOffset="100275.1077">10200 14615 679,'0'0'153,"0"0"165,0 0-182,0 0-58,0 0 11,0 0-20,-3-2-19,3 2-9,-2 0 15,2 0-15,-1 0-4,1 0-7,0 0-9,0 0-11,-2 0-3,2 0-7,-2 0 1,1 0 6,1 0-6,0 0 7,0 0-7,0 0 13,0 0 6,0 0-13,0 0 4,0 0-11,0 0 7,0 0-7,0 0 2,0 0-1,0 0 9,0 0-8,0 0-2,0 0 2,0 0-1,0 0 10,0 0-10,0 0 1,0 0-1,6 0-1,14 0-10,25 0 10,8 5 11,16-2-1,8 1-10,-10-3-51,3 1-28,-14-2-75,-12 0-17,-14 0-63,-18 0-120</inkml:trace>
  <inkml:trace contextRef="#ctx0" brushRef="#br0" timeOffset="101014.1796">10662 14507 474,'0'0'297,"0"0"-124,0 0-16,0 0-23,0 0-2,0 0-22,0 0-11,0 0-26,-2 0-18,1 0-15,-3 0-18,2 0-3,1 0-11,1 0-8,0 0 0,0 0-18,0 7 8,1 5 10,11 1-1,5 3 1,5-1 6,6 2-6,4 0 1,0-3 1,-2 1 0,-5 0-1,-9-1-1,-10 0-14,-6 1 4,-8 5 0,-16 1-27,-10 4 20,-2-4 15,0-2-6,3 0 8,5-3 0,4-4-1,5-1 0,0 1 1,6-2 0,2-1-1,3-3 0,2 1 1,3-4 0,3-1 0,0-1-1,0-1 1,0 0 0,-2 0 22,2 0 68,0 0 43,0-13 30,0-7-35,3-11-84,7-10-27,-3-10-7,3-19-10,-4-18-44,1 6-93,5-7-45,-2 27 34,-4 28-181</inkml:trace>
  <inkml:trace contextRef="#ctx0" brushRef="#br0" timeOffset="102044.4822">10517 15616 1174,'0'0'227,"0"0"-158,0 0 38,0 0 51,0 0-58,0 0-21,0 0 4,44-8-52,-9-1-9,7 1-7,9 1-15,6 2-46,28 3-151,-14 2-176,-11 0-890</inkml:trace>
  <inkml:trace contextRef="#ctx0" brushRef="#br0" timeOffset="102474.6989">10913 15458 1194,'0'0'216,"0"0"-137,0 0-15,0 0-13,0 0 5,0 0 28,0 0-5,-2-53-42,2 52-5,0 1-17,0 0-15,0 0-5,0 8-23,0 13 13,0 7 15,2 9 0,10 4 13,4 3-13,3-1-7,4-1-2,-1-8-48,0-4 28,-6-7 8,-2-5 21,-6-5 0,-5-6-6,-3-1 6,0-3 0,-15-1 5,-12-1-5,-6-1-6,-2 0 6,3 0 8,8 0 8,5-5-15,11-7 17,8-1-18,12-24-136,14 6-150,4-3-637</inkml:trace>
  <inkml:trace contextRef="#ctx0" brushRef="#br0" timeOffset="103234.942">10537 16481 629,'0'0'176,"0"0"-69,0 0 46,0 0 4,0 0-18,0 0-10,0 0 0,-32 0-31,22-5-22,-2-2-29,2 0-22,-2 1-6,1 0-8,-2 1-10,1-2 7,-6 0-8,1 1 0,-2-3 1,4 1-1,5 4 0,5 0 1,5 4-1,0 0-6,15 0-58,15 0-17,28 6 57,31 9 24,30 0 0,12-3-73,-21-5-48,-28-4 6,-33-3-28,-14 0-92,-4-3 13,-7-9 66,-4-2 59,-14-3-26</inkml:trace>
  <inkml:trace contextRef="#ctx0" brushRef="#br0" timeOffset="103602.9684">11110 16361 240,'0'0'300,"0"0"-139,0 0 0,-81-44-56,69 40 50,6 3-2,3 0-63,3 1-42,0 0-20,0-1-1,0 1-11,0 0 12,0 0-1,0 0-12,0 0-6,0 0-1,0 0-8,0 0-6,3 6 6,-1 7 2,4 3-2,-2 2 0,-1 2 1,-2-1-1,1-2 0,-2-3 0,1-5 1,-1-2-1,0-4 1,0-2 0,0-1 8,0 0 4,0 0 13,-6 0 95,-5-10-11,5-4-72,-2-3-25,2-3 0,0 0-4,6-3 10,0 1-3,0-2-16,11 4-44,1 3-73,4 7-40,-2 4-25,-5 6-303</inkml:trace>
  <inkml:trace contextRef="#ctx0" brushRef="#br0" timeOffset="104042.7857">10574 17116 629,'0'0'230,"0"0"-41,0 0 40,0 0-92,0 0-55,0 0-14,0 0-30,-6-17 3,6 17-18,1 0 2,13-1-8,11 1-8,14-3 6,13 1-8,9-2-7,4-1-35,-3 0-35,-4 0-9,-10 1-85,-17-4-89,-15 3 65,-13 1-741</inkml:trace>
  <inkml:trace contextRef="#ctx0" brushRef="#br0" timeOffset="104456.46">10942 17042 825,'0'0'297,"0"0"-140,0 0-8,0 0 36,0 0-66,0 0-44,0 0-43,23-59-3,-23 56-29,1 1 0,-1 2-1,0 0 0,0 0-52,0 0-4,2 9 12,2 5 31,2 4 14,2 3 0,2 4 1,-3-3-1,1-3 0,-3-2 0,-2-5-20,-3-4 1,0-2-6,0-3-4,0-3 29,-6 0 14,-4 0 9,-2-10 15,-2 0 47,3-7-27,1 0 14,6-2-2,2-1-14,2-5-27,0 0-29,8-1-54,7-1-72,11 0-87,-6 7-52,-6 8-258</inkml:trace>
  <inkml:trace contextRef="#ctx0" brushRef="#br0" timeOffset="104894.3412">10608 17880 912,'0'0'263,"0"0"-157,0 0-68,0 0 24,0 0-13,0 0 30,0 0-6,0-6-8,4 4-4,15-1 39,9-5-26,11 0-30,5 1-28,3 0-15,-2 1-1,-4 2-83,-3-1-31,-2 3 45,4 0-63,-6 1-154,-8 1-299</inkml:trace>
  <inkml:trace contextRef="#ctx0" brushRef="#br0" timeOffset="105308.7506">11013 17774 781,'0'0'236,"0"0"-83,0 0 28,0 0-63,0 0-12,0 0-39,0 0-16,-6-61-16,4 59 28,2 0-17,0 2-27,0 0-19,0 0-33,0 4 0,2 10 22,4 5 10,5 6 0,-2 3-9,4 3 9,-2 2 1,0-2 0,-1-3 0,-4-2 1,0 0 5,-4-6-6,-2-3-2,0-1 1,-8-6 0,-7 1 1,-1-5 1,-5-6 53,2 0-14,4 0-15,0 0 58,4-6-14,4-8-47,0-6 6,5-10 28,2-9 12,0-11-68,27-35-51,-2 5-185,-4 7-530</inkml:trace>
  <inkml:trace contextRef="#ctx0" brushRef="#br0" timeOffset="115711.3836">11715 13193 651,'0'0'634,"0"0"-506,0 0-87,0 0 11,0 0 70,0 0 12,-4-4-62,4 4-15,0 0-12,0 0-1,0 0-19,0 0-17,0 0-7,0 0-1,0 0-1,0 4-5,0 4 6,0 4 2,0 2 6,0 3-7,0 3-1,0 3-1,0 1 1,-3 3-1,-2 1 1,2 5 0,-1-2 6,1 1 2,0 3-5,0-4 3,2-1-6,-1-4 1,0-3 0,1-4 5,-2 1-6,0-4 0,-2-1 3,-1 2-3,2-1 0,-2-3 0,2-3 1,0-2-1,3-2 7,0-3-7,-1-1 1,2 0-1,0-2 1,0 1-1,0-1 1,0 0-1,0 0-31,0 2-27,0 0-75,-1 1-15,-9-1-66,0-1-125,1-1-529</inkml:trace>
  <inkml:trace contextRef="#ctx0" brushRef="#br0" timeOffset="116666.6152">11570 13633 924,'0'0'243,"0"0"-135,0 0-41,0 0 11,0 0-30,0 0-1,0 0-14,-13-4 12,11 4 29,1 0 42,1 0-12,0 0-36,0 0-29,0 0-19,0 0-13,0 4-7,0 11-17,0 7 17,8 4-1,2 4 1,-1-1 0,0-1-1,0-3 1,-3-3 0,-2-3 0,1-5 0,-4-6-13,-1-3 13,0-3 8,0 0-8,0-2 7,0 0 1,0 0 1,0 0 3,0 0-1,0 0-10,0-6-1,0-4-35,-4-5-6,-4-5-25,0-4-56,-3-5 33,-3-3 11,-2-3 40,-3-2 17,1 0 21,-4 5 10,5 4 1,1 7 55,5 8 23,2 4 44,8 6-57,1 3-45,0 0-9,8 8-22,12 9 1,8 8-1,5 1 0,6 2-66,-2-4 41,1-6-5,-4-6-15,-3-2-9,-2-6 0,-7-1 36,-4-3 18,-5 0 43,-2 0-7,-3-3 14,-3-2 7,-3-1-20,2 3-20,-1 0-4,3-2-13,0 2-5,4 0-14,-2 1 7,1 2-20,-3 0-23,1 0-6,-4 0 17,-3 0 25,0 0 13,0 0 6,0 0 8,0 0 15,0 0 9,0 0 19,-2 0-14,-2 0-14,-3 1-2,-5 9-5,-6 5-7,-6 6 7,-4 5-1,-4 6-2,-1 0 15,1 4-11,2 0-6,3-2 4,3-4-7,5-2-8,8-2 0,5-8-102,6-6-508</inkml:trace>
  <inkml:trace contextRef="#ctx0" brushRef="#br0" timeOffset="117366.2598">11625 14553 1211,'0'0'351,"0"0"-229,0 0-93,0 0 73,0 0 33,0 0-72,0 0-40,0 5-5,0-2-17,0-1 0,0 0 1,0 0-1,0-1 1,0-1 4,0 0-6,0 0 0,0 0 0,0 0 0,0 0-10,0 2-51,0-2-36,0 2-1,0 1 29,0 0-14,8 2-57,-2-1-86,0 0-146</inkml:trace>
  <inkml:trace contextRef="#ctx0" brushRef="#br0" timeOffset="118301.3566">11699 15333 834,'0'0'145,"0"0"-103,0 0-19,0 0 14,0 0-28,0 0-2,0 0-7,-51 50 0,28-33-97</inkml:trace>
  <inkml:trace contextRef="#ctx0" brushRef="#br0" timeOffset="119021.3998">11772 16264 524,'0'0'115,"0"0"-57,0 0 14,0 0-11,0 0-42,0 0-18,0 0 42,-3 0 66,3 0-5,0 0-64,0 0-40,0 0-86,1 0-104,1 0-44</inkml:trace>
  <inkml:trace contextRef="#ctx0" brushRef="#br0" timeOffset="127333.5744">13962 13466 757,'0'0'601,"0"0"-505,0 0-39,0 0 30,0 0 84,-7-7-78,7 7-36,0 0-33,0 0-17,0 0 53,0 0-34,0 0-8,0 7-12,0 11-6,0 15 10,-4 21-8,-5 26 15,-3 19-9,2-8-7,-1-16 6,2-24-6,3-14 0,-1 5-1,-2 2-34,-1 0-49,1-12-90,-1-11-126,3-13-364</inkml:trace>
  <inkml:trace contextRef="#ctx0" brushRef="#br0" timeOffset="127950.4022">13744 14004 1322,'0'0'232,"0"0"-165,0 0-51,0 0-3,0 0-12,0 0-1,0 0-15,0-3-2,4 11 2,2 6 15,-2 8 41,2 4-14,1 6-11,-1-1-7,2 3 3,-2-2-11,0-3 0,0-3 1,1-9 5,-3-2-7,-1-6 0,-3-6 1,1-3-1,-1 0 0,0-12-16,0-9-62,0-10-4,0-7 44,0-5 24,0-2-9,0 0-25,0 2 22,0 9 16,0 8 10,0 9 0,0 11 3,5 6-3,13 1-23,9 15 17,7 7 5,6 3-144,2 0-24,0-3 104,-4-2 65,-5-2 80,-9-3 43,-10 1-3,-11 3 25,-3 4 60,-13 4-37,-12 5-58,-8 1-21,-3 2-4,-4 3-23,2 0-40,3-1-4,7-1-18,6-4-18,8-8-220,5-11-399</inkml:trace>
  <inkml:trace contextRef="#ctx0" brushRef="#br0" timeOffset="128473.9436">14422 13800 1264,'0'0'258,"0"0"-258,0 0-37,0 0 37,41-91 20,-18 66-20,4 1-39,3 4-23,1 6 31,-5 5 31,-2 9 5,-2 0 31,-1 12 21,-5 13 17,-2 8 9,-8 7 17,-6 9 16,0 0-45,-12 0-38,-6-4-16,0-6-17,5-10 10,5-7-1,1-8-9,7-4-17,0-1-43,13-4 0,7 2-27,7 1 46,-1 0 18,1 3 23,-5 4 9,-7 2 23,-4 4 17,-5 4 27,-6 1-2,0 3 6,-6-2-10,-17 1-23,-8-1-12,-13-1-12,-42-3-23,9-6-170,2-15-949</inkml:trace>
  <inkml:trace contextRef="#ctx0" brushRef="#br0" timeOffset="130054.5666">11605 14502 1555,'0'0'391,"0"0"-115,0 0-85,0 0 1,0 0-52,0 0-79,0 0-43,0-27-18,0 27-9,1 1-122,-1 32-187,-13-1-310,-4 0-355</inkml:trace>
  <inkml:trace contextRef="#ctx0" brushRef="#br0" timeOffset="131329.5098">11712 17661 1092,'0'0'387,"0"0"-235,0 0-80,0 0 7,0 0-25,0 0-29,0 0-15,30 0-1,-26 0-7,2 0-2,0-7-100,-1 1-191,-4-4-910</inkml:trace>
  <inkml:trace contextRef="#ctx0" brushRef="#br0" timeOffset="132037.4543">11341 13741 544,'0'0'118,"0"0"-112,0 0-6,0 0-68,0 0-102</inkml:trace>
  <inkml:trace contextRef="#ctx0" brushRef="#br0" timeOffset="132927.3685">11066 13522 512,'0'0'1160,"0"0"-894,0 0-115,0 0-37,0 0 8,0 0-10,0 0-54,-6 0-32,6 0-26,0 0 19,0 0-10,0 0-9,0 0 0,0 0-8,5 0-41,19-4-126,-3-2-187,4-1-258</inkml:trace>
  <inkml:trace contextRef="#ctx0" brushRef="#br0" timeOffset="133987.4936">13678 15487 127,'0'0'1288,"0"0"-803,0 0-365,0 0-70,0 0-18,0 0-32,0 0-50,0-3-243,-4 10-337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008D0D-41D6-4803-A16B-E50F5C2CD8E8}" type="datetimeFigureOut">
              <a:rPr lang="en-US" smtClean="0"/>
              <a:t>9/16/2023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B762A-E15D-491F-89EE-0AC61AE817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016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Lecture-1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266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Nimbus Sans L"/>
                <a:cs typeface="Nimbus Sans 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634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91722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1789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36187" y="461899"/>
            <a:ext cx="1071625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3089" y="1355801"/>
            <a:ext cx="7957820" cy="4774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Nimbus Sans L"/>
                <a:cs typeface="Nimbus Sans 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10" Type="http://schemas.openxmlformats.org/officeDocument/2006/relationships/image" Target="../media/image22.emf"/><Relationship Id="rId4" Type="http://schemas.openxmlformats.org/officeDocument/2006/relationships/image" Target="../media/image17.jpg"/><Relationship Id="rId9" Type="http://schemas.openxmlformats.org/officeDocument/2006/relationships/customXml" Target="../ink/ink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customXml" Target="../ink/ink9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" Type="http://schemas.openxmlformats.org/officeDocument/2006/relationships/image" Target="../media/image23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image" Target="../media/image44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32" Type="http://schemas.openxmlformats.org/officeDocument/2006/relationships/image" Target="../media/image72.emf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31" Type="http://schemas.openxmlformats.org/officeDocument/2006/relationships/customXml" Target="../ink/ink11.xml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Relationship Id="rId30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emf"/><Relationship Id="rId4" Type="http://schemas.openxmlformats.org/officeDocument/2006/relationships/customXml" Target="../ink/ink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4.xml"/><Relationship Id="rId5" Type="http://schemas.openxmlformats.org/officeDocument/2006/relationships/image" Target="../media/image79.jp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4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5.xml"/><Relationship Id="rId5" Type="http://schemas.openxmlformats.org/officeDocument/2006/relationships/image" Target="../media/image83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5" Type="http://schemas.openxmlformats.org/officeDocument/2006/relationships/customXml" Target="../ink/ink16.xml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home.dei.polimi.it/matteucc/Clustering/tutorial_html/AppletKM.html" TargetMode="External"/><Relationship Id="rId2" Type="http://schemas.openxmlformats.org/officeDocument/2006/relationships/hyperlink" Target="https://www.naftaliharris.com/blog/visualizing-k-means-cluster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pitt.edu/~kovashka/cs1699_fa15/kmeans_demo.m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0.e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5" Type="http://schemas.openxmlformats.org/officeDocument/2006/relationships/hyperlink" Target="https://en.wikipedia.org/wiki/K-means" TargetMode="External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5" Type="http://schemas.openxmlformats.org/officeDocument/2006/relationships/customXml" Target="../ink/ink21.xml"/><Relationship Id="rId4" Type="http://schemas.openxmlformats.org/officeDocument/2006/relationships/image" Target="../media/image103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09.emf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2.xml"/><Relationship Id="rId5" Type="http://schemas.openxmlformats.org/officeDocument/2006/relationships/image" Target="../media/image108.png"/><Relationship Id="rId4" Type="http://schemas.openxmlformats.org/officeDocument/2006/relationships/image" Target="../media/image107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7.emf"/><Relationship Id="rId4" Type="http://schemas.openxmlformats.org/officeDocument/2006/relationships/image" Target="../media/image112.png"/><Relationship Id="rId9" Type="http://schemas.openxmlformats.org/officeDocument/2006/relationships/customXml" Target="../ink/ink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emf"/><Relationship Id="rId5" Type="http://schemas.openxmlformats.org/officeDocument/2006/relationships/customXml" Target="../ink/ink24.xml"/><Relationship Id="rId4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emf"/><Relationship Id="rId5" Type="http://schemas.openxmlformats.org/officeDocument/2006/relationships/customXml" Target="../ink/ink25.xml"/><Relationship Id="rId4" Type="http://schemas.openxmlformats.org/officeDocument/2006/relationships/image" Target="../media/image12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../media/image13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emf"/><Relationship Id="rId4" Type="http://schemas.openxmlformats.org/officeDocument/2006/relationships/customXml" Target="../ink/ink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emf"/><Relationship Id="rId4" Type="http://schemas.openxmlformats.org/officeDocument/2006/relationships/customXml" Target="../ink/ink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4.emf"/><Relationship Id="rId5" Type="http://schemas.openxmlformats.org/officeDocument/2006/relationships/customXml" Target="../ink/ink31.xml"/><Relationship Id="rId4" Type="http://schemas.openxmlformats.org/officeDocument/2006/relationships/image" Target="../media/image1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8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3.emf"/><Relationship Id="rId5" Type="http://schemas.openxmlformats.org/officeDocument/2006/relationships/customXml" Target="../ink/ink35.xml"/><Relationship Id="rId4" Type="http://schemas.openxmlformats.org/officeDocument/2006/relationships/image" Target="../media/image1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59.emf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7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65.png"/><Relationship Id="rId7" Type="http://schemas.openxmlformats.org/officeDocument/2006/relationships/image" Target="../media/image166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82.png"/><Relationship Id="rId10" Type="http://schemas.openxmlformats.org/officeDocument/2006/relationships/image" Target="../media/image171.png"/><Relationship Id="rId4" Type="http://schemas.openxmlformats.org/officeDocument/2006/relationships/image" Target="../media/image181.png"/><Relationship Id="rId9" Type="http://schemas.openxmlformats.org/officeDocument/2006/relationships/image" Target="../media/image17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5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9.emf"/><Relationship Id="rId5" Type="http://schemas.openxmlformats.org/officeDocument/2006/relationships/customXml" Target="../ink/ink41.xml"/><Relationship Id="rId4" Type="http://schemas.openxmlformats.org/officeDocument/2006/relationships/image" Target="../media/image18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emf"/><Relationship Id="rId3" Type="http://schemas.openxmlformats.org/officeDocument/2006/relationships/image" Target="../media/image191.png"/><Relationship Id="rId7" Type="http://schemas.openxmlformats.org/officeDocument/2006/relationships/customXml" Target="../ink/ink42.xm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198.emf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43.xml"/><Relationship Id="rId5" Type="http://schemas.openxmlformats.org/officeDocument/2006/relationships/image" Target="../media/image186.png"/><Relationship Id="rId4" Type="http://schemas.openxmlformats.org/officeDocument/2006/relationships/image" Target="../media/image1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0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4.e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G6Bh-NFhA0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1524000" y="3810000"/>
            <a:ext cx="7467600" cy="1524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  <a:latin typeface="+mn-lt"/>
              </a:rPr>
              <a:t>Unsupervised Learning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2690948" y="4926874"/>
            <a:ext cx="5943600" cy="1143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365760" indent="-256032" algn="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+mn-lt"/>
                <a:cs typeface="Courier New" pitchFamily="49" charset="0"/>
              </a:rPr>
              <a:t>Dr. </a:t>
            </a:r>
            <a:r>
              <a:rPr lang="en-US" sz="2800" dirty="0" err="1" smtClean="0">
                <a:solidFill>
                  <a:schemeClr val="bg1"/>
                </a:solidFill>
                <a:latin typeface="+mn-lt"/>
                <a:cs typeface="Courier New" pitchFamily="49" charset="0"/>
              </a:rPr>
              <a:t>Sugata</a:t>
            </a:r>
            <a:r>
              <a:rPr lang="en-US" sz="2800" dirty="0" smtClean="0">
                <a:solidFill>
                  <a:schemeClr val="bg1"/>
                </a:solidFill>
                <a:latin typeface="+mn-lt"/>
                <a:cs typeface="Courier New" pitchFamily="49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n-lt"/>
                <a:cs typeface="Courier New" pitchFamily="49" charset="0"/>
              </a:rPr>
              <a:t>Ghosal</a:t>
            </a:r>
            <a:endParaRPr lang="en-US" sz="2800" dirty="0" smtClean="0">
              <a:solidFill>
                <a:schemeClr val="bg1"/>
              </a:solidFill>
              <a:latin typeface="+mn-lt"/>
              <a:cs typeface="Courier New" pitchFamily="49" charset="0"/>
            </a:endParaRPr>
          </a:p>
          <a:p>
            <a:pPr marL="365760" indent="-256032" algn="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+mn-lt"/>
                <a:cs typeface="Courier New" pitchFamily="49" charset="0"/>
              </a:rPr>
              <a:t>sugata.ghosal@pilani.bits-pilani.ac.in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39840" y="1002240"/>
              <a:ext cx="2385000" cy="705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640" y="989280"/>
                <a:ext cx="2401560" cy="7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301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511020"/>
            <a:ext cx="7726680" cy="952184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6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Nimbus Sans L"/>
                <a:cs typeface="Nimbus Sans L"/>
              </a:rPr>
              <a:t>Cluster, then ask human to label groups</a:t>
            </a: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Nimbus Sans L"/>
                <a:cs typeface="Nimbus Sans L"/>
              </a:rPr>
              <a:t>Compute a histogram to summarize the data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1129505"/>
            <a:ext cx="5926773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 algn="l" rtl="0">
              <a:spcBef>
                <a:spcPts val="9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kern="1200" spc="-5" dirty="0">
                <a:latin typeface="Nimbus Sans L"/>
                <a:ea typeface="+mn-ea"/>
                <a:cs typeface="Nimbus Sans L"/>
              </a:rPr>
              <a:t>Two uses of clustering in one application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040123" y="2892551"/>
            <a:ext cx="3314700" cy="3081655"/>
            <a:chOff x="4040123" y="2892551"/>
            <a:chExt cx="3314700" cy="3081655"/>
          </a:xfrm>
        </p:grpSpPr>
        <p:sp>
          <p:nvSpPr>
            <p:cNvPr id="5" name="object 5"/>
            <p:cNvSpPr/>
            <p:nvPr/>
          </p:nvSpPr>
          <p:spPr>
            <a:xfrm>
              <a:off x="6637019" y="3465575"/>
              <a:ext cx="175259" cy="1737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6623303" y="3102863"/>
              <a:ext cx="173736" cy="1737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6905244" y="3276599"/>
              <a:ext cx="175259" cy="1737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4040123" y="2945891"/>
              <a:ext cx="3162300" cy="302818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6406133" y="2905505"/>
              <a:ext cx="935990" cy="833755"/>
            </a:xfrm>
            <a:custGeom>
              <a:avLst/>
              <a:gdLst/>
              <a:ahLst/>
              <a:cxnLst/>
              <a:rect l="l" t="t" r="r" b="b"/>
              <a:pathLst>
                <a:path w="935990" h="833754">
                  <a:moveTo>
                    <a:pt x="137794" y="101473"/>
                  </a:moveTo>
                  <a:lnTo>
                    <a:pt x="118945" y="106604"/>
                  </a:lnTo>
                  <a:lnTo>
                    <a:pt x="96916" y="110331"/>
                  </a:lnTo>
                  <a:lnTo>
                    <a:pt x="77198" y="116867"/>
                  </a:lnTo>
                  <a:lnTo>
                    <a:pt x="65277" y="130429"/>
                  </a:lnTo>
                  <a:lnTo>
                    <a:pt x="62864" y="137668"/>
                  </a:lnTo>
                  <a:lnTo>
                    <a:pt x="62229" y="145923"/>
                  </a:lnTo>
                  <a:lnTo>
                    <a:pt x="58038" y="152273"/>
                  </a:lnTo>
                  <a:lnTo>
                    <a:pt x="53252" y="158238"/>
                  </a:lnTo>
                  <a:lnTo>
                    <a:pt x="47751" y="163607"/>
                  </a:lnTo>
                  <a:lnTo>
                    <a:pt x="41965" y="168739"/>
                  </a:lnTo>
                  <a:lnTo>
                    <a:pt x="36321" y="173990"/>
                  </a:lnTo>
                  <a:lnTo>
                    <a:pt x="32521" y="184812"/>
                  </a:lnTo>
                  <a:lnTo>
                    <a:pt x="28686" y="195611"/>
                  </a:lnTo>
                  <a:lnTo>
                    <a:pt x="25017" y="206458"/>
                  </a:lnTo>
                  <a:lnTo>
                    <a:pt x="21716" y="217424"/>
                  </a:lnTo>
                  <a:lnTo>
                    <a:pt x="19710" y="226456"/>
                  </a:lnTo>
                  <a:lnTo>
                    <a:pt x="18145" y="235585"/>
                  </a:lnTo>
                  <a:lnTo>
                    <a:pt x="16555" y="244713"/>
                  </a:lnTo>
                  <a:lnTo>
                    <a:pt x="1708" y="292465"/>
                  </a:lnTo>
                  <a:lnTo>
                    <a:pt x="0" y="297180"/>
                  </a:lnTo>
                  <a:lnTo>
                    <a:pt x="1045" y="347953"/>
                  </a:lnTo>
                  <a:lnTo>
                    <a:pt x="1688" y="398751"/>
                  </a:lnTo>
                  <a:lnTo>
                    <a:pt x="2532" y="449537"/>
                  </a:lnTo>
                  <a:lnTo>
                    <a:pt x="4181" y="500274"/>
                  </a:lnTo>
                  <a:lnTo>
                    <a:pt x="7238" y="550926"/>
                  </a:lnTo>
                  <a:lnTo>
                    <a:pt x="18061" y="567088"/>
                  </a:lnTo>
                  <a:lnTo>
                    <a:pt x="21716" y="572643"/>
                  </a:lnTo>
                  <a:lnTo>
                    <a:pt x="24612" y="581306"/>
                  </a:lnTo>
                  <a:lnTo>
                    <a:pt x="31257" y="601186"/>
                  </a:lnTo>
                  <a:lnTo>
                    <a:pt x="38594" y="623113"/>
                  </a:lnTo>
                  <a:lnTo>
                    <a:pt x="43561" y="637921"/>
                  </a:lnTo>
                  <a:lnTo>
                    <a:pt x="45974" y="645160"/>
                  </a:lnTo>
                  <a:lnTo>
                    <a:pt x="46481" y="653288"/>
                  </a:lnTo>
                  <a:lnTo>
                    <a:pt x="50800" y="659638"/>
                  </a:lnTo>
                  <a:lnTo>
                    <a:pt x="65277" y="681355"/>
                  </a:lnTo>
                  <a:lnTo>
                    <a:pt x="71582" y="700597"/>
                  </a:lnTo>
                  <a:lnTo>
                    <a:pt x="72755" y="703373"/>
                  </a:lnTo>
                  <a:lnTo>
                    <a:pt x="75618" y="707840"/>
                  </a:lnTo>
                  <a:lnTo>
                    <a:pt x="86994" y="732155"/>
                  </a:lnTo>
                  <a:lnTo>
                    <a:pt x="90634" y="741257"/>
                  </a:lnTo>
                  <a:lnTo>
                    <a:pt x="93916" y="750490"/>
                  </a:lnTo>
                  <a:lnTo>
                    <a:pt x="97389" y="759604"/>
                  </a:lnTo>
                  <a:lnTo>
                    <a:pt x="119697" y="793797"/>
                  </a:lnTo>
                  <a:lnTo>
                    <a:pt x="152060" y="814417"/>
                  </a:lnTo>
                  <a:lnTo>
                    <a:pt x="193990" y="822983"/>
                  </a:lnTo>
                  <a:lnTo>
                    <a:pt x="233928" y="830079"/>
                  </a:lnTo>
                  <a:lnTo>
                    <a:pt x="253872" y="833628"/>
                  </a:lnTo>
                  <a:lnTo>
                    <a:pt x="703580" y="826389"/>
                  </a:lnTo>
                  <a:lnTo>
                    <a:pt x="710981" y="825454"/>
                  </a:lnTo>
                  <a:lnTo>
                    <a:pt x="718216" y="823483"/>
                  </a:lnTo>
                  <a:lnTo>
                    <a:pt x="725404" y="821156"/>
                  </a:lnTo>
                  <a:lnTo>
                    <a:pt x="732663" y="819150"/>
                  </a:lnTo>
                  <a:lnTo>
                    <a:pt x="784365" y="806969"/>
                  </a:lnTo>
                  <a:lnTo>
                    <a:pt x="825724" y="785590"/>
                  </a:lnTo>
                  <a:lnTo>
                    <a:pt x="826658" y="782796"/>
                  </a:lnTo>
                  <a:lnTo>
                    <a:pt x="829522" y="781859"/>
                  </a:lnTo>
                  <a:lnTo>
                    <a:pt x="870505" y="761176"/>
                  </a:lnTo>
                  <a:lnTo>
                    <a:pt x="897715" y="728922"/>
                  </a:lnTo>
                  <a:lnTo>
                    <a:pt x="911655" y="694880"/>
                  </a:lnTo>
                  <a:lnTo>
                    <a:pt x="914288" y="687895"/>
                  </a:lnTo>
                  <a:lnTo>
                    <a:pt x="918565" y="681291"/>
                  </a:lnTo>
                  <a:lnTo>
                    <a:pt x="928496" y="666877"/>
                  </a:lnTo>
                  <a:lnTo>
                    <a:pt x="930717" y="656036"/>
                  </a:lnTo>
                  <a:lnTo>
                    <a:pt x="933211" y="645207"/>
                  </a:lnTo>
                  <a:lnTo>
                    <a:pt x="935158" y="634355"/>
                  </a:lnTo>
                  <a:lnTo>
                    <a:pt x="935736" y="623443"/>
                  </a:lnTo>
                  <a:lnTo>
                    <a:pt x="933561" y="583463"/>
                  </a:lnTo>
                  <a:lnTo>
                    <a:pt x="930148" y="543544"/>
                  </a:lnTo>
                  <a:lnTo>
                    <a:pt x="925877" y="503695"/>
                  </a:lnTo>
                  <a:lnTo>
                    <a:pt x="921131" y="463931"/>
                  </a:lnTo>
                  <a:lnTo>
                    <a:pt x="905700" y="426481"/>
                  </a:lnTo>
                  <a:lnTo>
                    <a:pt x="874117" y="391699"/>
                  </a:lnTo>
                  <a:lnTo>
                    <a:pt x="865155" y="385699"/>
                  </a:lnTo>
                  <a:lnTo>
                    <a:pt x="857003" y="378936"/>
                  </a:lnTo>
                  <a:lnTo>
                    <a:pt x="848613" y="369697"/>
                  </a:lnTo>
                  <a:lnTo>
                    <a:pt x="833189" y="348890"/>
                  </a:lnTo>
                  <a:lnTo>
                    <a:pt x="834755" y="348408"/>
                  </a:lnTo>
                  <a:lnTo>
                    <a:pt x="834201" y="347712"/>
                  </a:lnTo>
                  <a:lnTo>
                    <a:pt x="812418" y="326263"/>
                  </a:lnTo>
                  <a:lnTo>
                    <a:pt x="810877" y="317069"/>
                  </a:lnTo>
                  <a:lnTo>
                    <a:pt x="809513" y="307863"/>
                  </a:lnTo>
                  <a:lnTo>
                    <a:pt x="807793" y="298777"/>
                  </a:lnTo>
                  <a:lnTo>
                    <a:pt x="805180" y="289941"/>
                  </a:lnTo>
                  <a:lnTo>
                    <a:pt x="802130" y="284226"/>
                  </a:lnTo>
                  <a:lnTo>
                    <a:pt x="798115" y="278987"/>
                  </a:lnTo>
                  <a:lnTo>
                    <a:pt x="793982" y="273796"/>
                  </a:lnTo>
                  <a:lnTo>
                    <a:pt x="790574" y="268224"/>
                  </a:lnTo>
                  <a:lnTo>
                    <a:pt x="782853" y="250320"/>
                  </a:lnTo>
                  <a:lnTo>
                    <a:pt x="775668" y="232156"/>
                  </a:lnTo>
                  <a:lnTo>
                    <a:pt x="768697" y="213895"/>
                  </a:lnTo>
                  <a:lnTo>
                    <a:pt x="761618" y="195707"/>
                  </a:lnTo>
                  <a:lnTo>
                    <a:pt x="751079" y="168761"/>
                  </a:lnTo>
                  <a:lnTo>
                    <a:pt x="745601" y="156543"/>
                  </a:lnTo>
                  <a:lnTo>
                    <a:pt x="737240" y="143968"/>
                  </a:lnTo>
                  <a:lnTo>
                    <a:pt x="718058" y="115951"/>
                  </a:lnTo>
                  <a:lnTo>
                    <a:pt x="710027" y="103663"/>
                  </a:lnTo>
                  <a:lnTo>
                    <a:pt x="681863" y="72517"/>
                  </a:lnTo>
                  <a:lnTo>
                    <a:pt x="660038" y="61658"/>
                  </a:lnTo>
                  <a:lnTo>
                    <a:pt x="652780" y="58039"/>
                  </a:lnTo>
                  <a:lnTo>
                    <a:pt x="634992" y="47017"/>
                  </a:lnTo>
                  <a:lnTo>
                    <a:pt x="631253" y="43688"/>
                  </a:lnTo>
                  <a:lnTo>
                    <a:pt x="627419" y="42072"/>
                  </a:lnTo>
                  <a:lnTo>
                    <a:pt x="609345" y="36195"/>
                  </a:lnTo>
                  <a:lnTo>
                    <a:pt x="603932" y="32450"/>
                  </a:lnTo>
                  <a:lnTo>
                    <a:pt x="598614" y="28622"/>
                  </a:lnTo>
                  <a:lnTo>
                    <a:pt x="593201" y="24961"/>
                  </a:lnTo>
                  <a:lnTo>
                    <a:pt x="587501" y="21717"/>
                  </a:lnTo>
                  <a:lnTo>
                    <a:pt x="580643" y="18288"/>
                  </a:lnTo>
                  <a:lnTo>
                    <a:pt x="572896" y="17145"/>
                  </a:lnTo>
                  <a:lnTo>
                    <a:pt x="565785" y="14478"/>
                  </a:lnTo>
                  <a:lnTo>
                    <a:pt x="556680" y="10965"/>
                  </a:lnTo>
                  <a:lnTo>
                    <a:pt x="547624" y="7334"/>
                  </a:lnTo>
                  <a:lnTo>
                    <a:pt x="538567" y="3655"/>
                  </a:lnTo>
                  <a:lnTo>
                    <a:pt x="529463" y="0"/>
                  </a:lnTo>
                  <a:lnTo>
                    <a:pt x="491418" y="1631"/>
                  </a:lnTo>
                  <a:lnTo>
                    <a:pt x="453326" y="3143"/>
                  </a:lnTo>
                  <a:lnTo>
                    <a:pt x="415234" y="4893"/>
                  </a:lnTo>
                  <a:lnTo>
                    <a:pt x="377189" y="7239"/>
                  </a:lnTo>
                  <a:lnTo>
                    <a:pt x="333629" y="14478"/>
                  </a:lnTo>
                  <a:lnTo>
                    <a:pt x="317519" y="25640"/>
                  </a:lnTo>
                  <a:lnTo>
                    <a:pt x="311912" y="28956"/>
                  </a:lnTo>
                  <a:lnTo>
                    <a:pt x="304867" y="31372"/>
                  </a:lnTo>
                  <a:lnTo>
                    <a:pt x="297561" y="33051"/>
                  </a:lnTo>
                  <a:lnTo>
                    <a:pt x="290159" y="34492"/>
                  </a:lnTo>
                  <a:lnTo>
                    <a:pt x="282829" y="36195"/>
                  </a:lnTo>
                  <a:lnTo>
                    <a:pt x="275589" y="38354"/>
                  </a:lnTo>
                  <a:lnTo>
                    <a:pt x="268477" y="41402"/>
                  </a:lnTo>
                  <a:lnTo>
                    <a:pt x="261112" y="43434"/>
                  </a:lnTo>
                  <a:lnTo>
                    <a:pt x="233618" y="50984"/>
                  </a:lnTo>
                  <a:lnTo>
                    <a:pt x="231378" y="51069"/>
                  </a:lnTo>
                  <a:lnTo>
                    <a:pt x="210312" y="58039"/>
                  </a:lnTo>
                  <a:lnTo>
                    <a:pt x="205043" y="62015"/>
                  </a:lnTo>
                  <a:lnTo>
                    <a:pt x="199882" y="66230"/>
                  </a:lnTo>
                  <a:lnTo>
                    <a:pt x="194506" y="69969"/>
                  </a:lnTo>
                  <a:lnTo>
                    <a:pt x="188594" y="72517"/>
                  </a:lnTo>
                  <a:lnTo>
                    <a:pt x="175621" y="77827"/>
                  </a:lnTo>
                  <a:lnTo>
                    <a:pt x="163861" y="85280"/>
                  </a:lnTo>
                  <a:lnTo>
                    <a:pt x="151768" y="93591"/>
                  </a:lnTo>
                  <a:lnTo>
                    <a:pt x="137794" y="101473"/>
                  </a:lnTo>
                  <a:close/>
                </a:path>
              </a:pathLst>
            </a:custGeom>
            <a:ln w="25908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31578" y="2945891"/>
            <a:ext cx="659448" cy="81432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R="29845" algn="ctr">
              <a:lnSpc>
                <a:spcPct val="100000"/>
              </a:lnSpc>
              <a:spcBef>
                <a:spcPts val="710"/>
              </a:spcBef>
            </a:pPr>
            <a:r>
              <a:rPr sz="1800" spc="-235" dirty="0">
                <a:solidFill>
                  <a:srgbClr val="FF0000"/>
                </a:solidFill>
                <a:latin typeface="DejaVu Sans"/>
                <a:cs typeface="DejaVu Sans"/>
              </a:rPr>
              <a:t>1</a:t>
            </a:r>
            <a:endParaRPr sz="1800" dirty="0">
              <a:latin typeface="DejaVu Sans"/>
              <a:cs typeface="DejaVu Sans"/>
            </a:endParaRPr>
          </a:p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2400" spc="-5" dirty="0">
                <a:latin typeface="Nimbus Sans L"/>
                <a:cs typeface="Nimbus Sans L"/>
              </a:rPr>
              <a:t>“cat”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491220" y="2905720"/>
            <a:ext cx="1147063" cy="735458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R="86995" algn="ctr">
              <a:lnSpc>
                <a:spcPct val="100000"/>
              </a:lnSpc>
              <a:spcBef>
                <a:spcPts val="395"/>
              </a:spcBef>
            </a:pPr>
            <a:r>
              <a:rPr sz="1800" spc="-235" dirty="0">
                <a:solidFill>
                  <a:srgbClr val="92D050"/>
                </a:solidFill>
                <a:latin typeface="DejaVu Sans"/>
                <a:cs typeface="DejaVu Sans"/>
              </a:rPr>
              <a:t>2</a:t>
            </a:r>
            <a:endParaRPr sz="1800" dirty="0">
              <a:latin typeface="DejaVu Sans"/>
              <a:cs typeface="DejaVu Sans"/>
            </a:endParaRPr>
          </a:p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sz="1800" spc="-175" dirty="0">
                <a:solidFill>
                  <a:srgbClr val="92D050"/>
                </a:solidFill>
                <a:latin typeface="DejaVu Sans"/>
                <a:cs typeface="DejaVu Sans"/>
              </a:rPr>
              <a:t>“</a:t>
            </a:r>
            <a:r>
              <a:rPr sz="2400" spc="-5" dirty="0">
                <a:latin typeface="Nimbus Sans L"/>
                <a:cs typeface="Nimbus Sans L"/>
              </a:rPr>
              <a:t>panda”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13146" y="5590743"/>
            <a:ext cx="1059054" cy="713016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R="69850" algn="ctr">
              <a:lnSpc>
                <a:spcPct val="100000"/>
              </a:lnSpc>
              <a:spcBef>
                <a:spcPts val="320"/>
              </a:spcBef>
            </a:pPr>
            <a:r>
              <a:rPr sz="1800" spc="-235" dirty="0">
                <a:solidFill>
                  <a:srgbClr val="6F2F9F"/>
                </a:solidFill>
                <a:latin typeface="DejaVu Sans"/>
                <a:cs typeface="DejaVu Sans"/>
              </a:rPr>
              <a:t>3</a:t>
            </a:r>
            <a:endParaRPr sz="1800" dirty="0">
              <a:latin typeface="DejaVu Sans"/>
              <a:cs typeface="DejaVu Sans"/>
            </a:endParaRPr>
          </a:p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1800" spc="-250" dirty="0">
                <a:solidFill>
                  <a:srgbClr val="6F2F9F"/>
                </a:solidFill>
                <a:latin typeface="DejaVu Sans"/>
                <a:cs typeface="DejaVu Sans"/>
              </a:rPr>
              <a:t>“</a:t>
            </a:r>
            <a:r>
              <a:rPr sz="2400" spc="-5" dirty="0">
                <a:latin typeface="Nimbus Sans L"/>
                <a:cs typeface="Nimbus Sans L"/>
              </a:rPr>
              <a:t>giraffe”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1277111" y="3845814"/>
            <a:ext cx="1327150" cy="1826895"/>
            <a:chOff x="1277111" y="3845814"/>
            <a:chExt cx="1327150" cy="1826895"/>
          </a:xfrm>
        </p:grpSpPr>
        <p:sp>
          <p:nvSpPr>
            <p:cNvPr id="14" name="object 14"/>
            <p:cNvSpPr/>
            <p:nvPr/>
          </p:nvSpPr>
          <p:spPr>
            <a:xfrm>
              <a:off x="1277112" y="3845813"/>
              <a:ext cx="1327150" cy="1826895"/>
            </a:xfrm>
            <a:custGeom>
              <a:avLst/>
              <a:gdLst/>
              <a:ahLst/>
              <a:cxnLst/>
              <a:rect l="l" t="t" r="r" b="b"/>
              <a:pathLst>
                <a:path w="1327150" h="1826895">
                  <a:moveTo>
                    <a:pt x="1327150" y="1769364"/>
                  </a:moveTo>
                  <a:lnTo>
                    <a:pt x="1289050" y="1750314"/>
                  </a:lnTo>
                  <a:lnTo>
                    <a:pt x="1212850" y="1712214"/>
                  </a:lnTo>
                  <a:lnTo>
                    <a:pt x="1212850" y="1750314"/>
                  </a:lnTo>
                  <a:lnTo>
                    <a:pt x="76200" y="1750314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1777022"/>
                  </a:lnTo>
                  <a:lnTo>
                    <a:pt x="57150" y="1777022"/>
                  </a:lnTo>
                  <a:lnTo>
                    <a:pt x="57150" y="1788414"/>
                  </a:lnTo>
                  <a:lnTo>
                    <a:pt x="1212850" y="1788414"/>
                  </a:lnTo>
                  <a:lnTo>
                    <a:pt x="1212850" y="1826514"/>
                  </a:lnTo>
                  <a:lnTo>
                    <a:pt x="1289050" y="1788414"/>
                  </a:lnTo>
                  <a:lnTo>
                    <a:pt x="1327150" y="17693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0660" y="4640579"/>
              <a:ext cx="897890" cy="974090"/>
            </a:xfrm>
            <a:custGeom>
              <a:avLst/>
              <a:gdLst/>
              <a:ahLst/>
              <a:cxnLst/>
              <a:rect l="l" t="t" r="r" b="b"/>
              <a:pathLst>
                <a:path w="897889" h="974089">
                  <a:moveTo>
                    <a:pt x="202692" y="0"/>
                  </a:moveTo>
                  <a:lnTo>
                    <a:pt x="0" y="0"/>
                  </a:lnTo>
                  <a:lnTo>
                    <a:pt x="0" y="966216"/>
                  </a:lnTo>
                  <a:lnTo>
                    <a:pt x="202692" y="966216"/>
                  </a:lnTo>
                  <a:lnTo>
                    <a:pt x="202692" y="0"/>
                  </a:lnTo>
                  <a:close/>
                </a:path>
                <a:path w="897889" h="974089">
                  <a:moveTo>
                    <a:pt x="542544" y="742188"/>
                  </a:moveTo>
                  <a:lnTo>
                    <a:pt x="339852" y="742188"/>
                  </a:lnTo>
                  <a:lnTo>
                    <a:pt x="339852" y="966216"/>
                  </a:lnTo>
                  <a:lnTo>
                    <a:pt x="542544" y="966216"/>
                  </a:lnTo>
                  <a:lnTo>
                    <a:pt x="542544" y="742188"/>
                  </a:lnTo>
                  <a:close/>
                </a:path>
                <a:path w="897889" h="974089">
                  <a:moveTo>
                    <a:pt x="897636" y="126492"/>
                  </a:moveTo>
                  <a:lnTo>
                    <a:pt x="694944" y="126492"/>
                  </a:lnTo>
                  <a:lnTo>
                    <a:pt x="694944" y="973836"/>
                  </a:lnTo>
                  <a:lnTo>
                    <a:pt x="897636" y="973836"/>
                  </a:lnTo>
                  <a:lnTo>
                    <a:pt x="897636" y="126492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77111" y="5823900"/>
            <a:ext cx="211862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imbus Sans L"/>
                <a:cs typeface="Nimbus Sans L"/>
              </a:rPr>
              <a:t>Feature cluster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49121" y="3450334"/>
            <a:ext cx="230832" cy="277096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2400" spc="-5" dirty="0">
                <a:latin typeface="Nimbus Sans L"/>
                <a:cs typeface="Nimbus Sans L"/>
              </a:rPr>
              <a:t>Count in this sample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381505" y="6415532"/>
            <a:ext cx="142995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imbus Sans L"/>
                <a:cs typeface="Nimbus Sans L"/>
              </a:rPr>
              <a:t>3d feature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127243" y="6415532"/>
            <a:ext cx="166979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imbus Sans L"/>
                <a:cs typeface="Nimbus Sans L"/>
              </a:rPr>
              <a:t>2d feature</a:t>
            </a:r>
          </a:p>
        </p:txBody>
      </p:sp>
      <p:sp>
        <p:nvSpPr>
          <p:cNvPr id="20" name="object 2"/>
          <p:cNvSpPr txBox="1">
            <a:spLocks/>
          </p:cNvSpPr>
          <p:nvPr/>
        </p:nvSpPr>
        <p:spPr>
          <a:xfrm>
            <a:off x="2078672" y="308205"/>
            <a:ext cx="506349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12700" algn="l" rtl="0">
              <a:spcBef>
                <a:spcPts val="105"/>
              </a:spcBef>
            </a:pPr>
            <a:r>
              <a:rPr lang="en-US" sz="4000" b="1" kern="1200" spc="-5" dirty="0" smtClean="0">
                <a:latin typeface="Nimbus Sans L"/>
                <a:ea typeface="+mn-ea"/>
                <a:cs typeface="Nimbus Sans L"/>
              </a:rPr>
              <a:t>Why do we cluster?</a:t>
            </a:r>
            <a:endParaRPr lang="en-US" sz="4000" b="1" kern="1200" spc="-5" dirty="0">
              <a:latin typeface="Nimbus Sans L"/>
              <a:ea typeface="+mn-ea"/>
              <a:cs typeface="Nimbus Sans 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Ink 20"/>
              <p14:cNvContentPartPr/>
              <p14:nvPr/>
            </p14:nvContentPartPr>
            <p14:xfrm>
              <a:off x="2613960" y="2534400"/>
              <a:ext cx="5868000" cy="402372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11080" y="2523960"/>
                <a:ext cx="5877720" cy="4042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0" y="447232"/>
            <a:ext cx="67056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kern="1200" spc="-5" dirty="0" smtClean="0">
                <a:latin typeface="Nimbus Sans L"/>
                <a:ea typeface="+mn-ea"/>
                <a:cs typeface="Nimbus Sans L"/>
              </a:rPr>
              <a:t>Unsupervised discovery</a:t>
            </a:r>
            <a:endParaRPr sz="4000" b="1" kern="1200" spc="-5" dirty="0">
              <a:latin typeface="Nimbus Sans L"/>
              <a:ea typeface="+mn-ea"/>
              <a:cs typeface="Nimbus Sans 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61146" y="1260295"/>
            <a:ext cx="5054600" cy="4150360"/>
            <a:chOff x="2261146" y="1260295"/>
            <a:chExt cx="5054600" cy="4150360"/>
          </a:xfrm>
        </p:grpSpPr>
        <p:sp>
          <p:nvSpPr>
            <p:cNvPr id="4" name="object 4"/>
            <p:cNvSpPr/>
            <p:nvPr/>
          </p:nvSpPr>
          <p:spPr>
            <a:xfrm>
              <a:off x="2712720" y="1617725"/>
              <a:ext cx="4603115" cy="3714750"/>
            </a:xfrm>
            <a:custGeom>
              <a:avLst/>
              <a:gdLst/>
              <a:ahLst/>
              <a:cxnLst/>
              <a:rect l="l" t="t" r="r" b="b"/>
              <a:pathLst>
                <a:path w="4603115" h="3714750">
                  <a:moveTo>
                    <a:pt x="4602607" y="3657600"/>
                  </a:moveTo>
                  <a:lnTo>
                    <a:pt x="4564507" y="3638550"/>
                  </a:lnTo>
                  <a:lnTo>
                    <a:pt x="4488307" y="3600450"/>
                  </a:lnTo>
                  <a:lnTo>
                    <a:pt x="4488307" y="3638550"/>
                  </a:lnTo>
                  <a:lnTo>
                    <a:pt x="76200" y="36385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lnTo>
                    <a:pt x="57150" y="0"/>
                  </a:lnTo>
                  <a:lnTo>
                    <a:pt x="0" y="114300"/>
                  </a:lnTo>
                  <a:lnTo>
                    <a:pt x="38100" y="114300"/>
                  </a:lnTo>
                  <a:lnTo>
                    <a:pt x="38100" y="3657600"/>
                  </a:lnTo>
                  <a:lnTo>
                    <a:pt x="57150" y="3657600"/>
                  </a:lnTo>
                  <a:lnTo>
                    <a:pt x="57150" y="3676650"/>
                  </a:lnTo>
                  <a:lnTo>
                    <a:pt x="4488307" y="3676650"/>
                  </a:lnTo>
                  <a:lnTo>
                    <a:pt x="4488307" y="3714750"/>
                  </a:lnTo>
                  <a:lnTo>
                    <a:pt x="4564507" y="3676650"/>
                  </a:lnTo>
                  <a:lnTo>
                    <a:pt x="4602607" y="3657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4944642" y="2848355"/>
              <a:ext cx="700217" cy="597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3049524" y="1953768"/>
              <a:ext cx="1083564" cy="609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4221480" y="1571244"/>
              <a:ext cx="789431" cy="6248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3992880" y="2752344"/>
              <a:ext cx="848868" cy="8488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3214116" y="3425951"/>
              <a:ext cx="641604" cy="6416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932932" y="4233672"/>
              <a:ext cx="641604" cy="64465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010911" y="4651248"/>
              <a:ext cx="827532" cy="51815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273846" y="1272995"/>
              <a:ext cx="3896360" cy="2959735"/>
            </a:xfrm>
            <a:custGeom>
              <a:avLst/>
              <a:gdLst/>
              <a:ahLst/>
              <a:cxnLst/>
              <a:rect l="l" t="t" r="r" b="b"/>
              <a:pathLst>
                <a:path w="3896360" h="2959735">
                  <a:moveTo>
                    <a:pt x="37934" y="2005763"/>
                  </a:moveTo>
                  <a:lnTo>
                    <a:pt x="28009" y="1966852"/>
                  </a:lnTo>
                  <a:lnTo>
                    <a:pt x="19611" y="1927803"/>
                  </a:lnTo>
                  <a:lnTo>
                    <a:pt x="12726" y="1888636"/>
                  </a:lnTo>
                  <a:lnTo>
                    <a:pt x="7337" y="1849370"/>
                  </a:lnTo>
                  <a:lnTo>
                    <a:pt x="3430" y="1810024"/>
                  </a:lnTo>
                  <a:lnTo>
                    <a:pt x="990" y="1770617"/>
                  </a:lnTo>
                  <a:lnTo>
                    <a:pt x="0" y="1731169"/>
                  </a:lnTo>
                  <a:lnTo>
                    <a:pt x="445" y="1691698"/>
                  </a:lnTo>
                  <a:lnTo>
                    <a:pt x="2311" y="1652223"/>
                  </a:lnTo>
                  <a:lnTo>
                    <a:pt x="5581" y="1612764"/>
                  </a:lnTo>
                  <a:lnTo>
                    <a:pt x="10241" y="1573340"/>
                  </a:lnTo>
                  <a:lnTo>
                    <a:pt x="16275" y="1533970"/>
                  </a:lnTo>
                  <a:lnTo>
                    <a:pt x="23668" y="1494673"/>
                  </a:lnTo>
                  <a:lnTo>
                    <a:pt x="32404" y="1455468"/>
                  </a:lnTo>
                  <a:lnTo>
                    <a:pt x="42469" y="1416375"/>
                  </a:lnTo>
                  <a:lnTo>
                    <a:pt x="53846" y="1377412"/>
                  </a:lnTo>
                  <a:lnTo>
                    <a:pt x="66521" y="1338599"/>
                  </a:lnTo>
                  <a:lnTo>
                    <a:pt x="80478" y="1299954"/>
                  </a:lnTo>
                  <a:lnTo>
                    <a:pt x="95701" y="1261497"/>
                  </a:lnTo>
                  <a:lnTo>
                    <a:pt x="112176" y="1223248"/>
                  </a:lnTo>
                  <a:lnTo>
                    <a:pt x="129888" y="1185224"/>
                  </a:lnTo>
                  <a:lnTo>
                    <a:pt x="148820" y="1147446"/>
                  </a:lnTo>
                  <a:lnTo>
                    <a:pt x="168958" y="1109932"/>
                  </a:lnTo>
                  <a:lnTo>
                    <a:pt x="190285" y="1072702"/>
                  </a:lnTo>
                  <a:lnTo>
                    <a:pt x="212788" y="1035774"/>
                  </a:lnTo>
                  <a:lnTo>
                    <a:pt x="236450" y="999169"/>
                  </a:lnTo>
                  <a:lnTo>
                    <a:pt x="261256" y="962904"/>
                  </a:lnTo>
                  <a:lnTo>
                    <a:pt x="287191" y="926999"/>
                  </a:lnTo>
                  <a:lnTo>
                    <a:pt x="314239" y="891474"/>
                  </a:lnTo>
                  <a:lnTo>
                    <a:pt x="342386" y="856347"/>
                  </a:lnTo>
                  <a:lnTo>
                    <a:pt x="371615" y="821637"/>
                  </a:lnTo>
                  <a:lnTo>
                    <a:pt x="401912" y="787364"/>
                  </a:lnTo>
                  <a:lnTo>
                    <a:pt x="433261" y="753547"/>
                  </a:lnTo>
                  <a:lnTo>
                    <a:pt x="465647" y="720205"/>
                  </a:lnTo>
                  <a:lnTo>
                    <a:pt x="499054" y="687356"/>
                  </a:lnTo>
                  <a:lnTo>
                    <a:pt x="533467" y="655021"/>
                  </a:lnTo>
                  <a:lnTo>
                    <a:pt x="568871" y="623219"/>
                  </a:lnTo>
                  <a:lnTo>
                    <a:pt x="605251" y="591967"/>
                  </a:lnTo>
                  <a:lnTo>
                    <a:pt x="642591" y="561286"/>
                  </a:lnTo>
                  <a:lnTo>
                    <a:pt x="680875" y="531195"/>
                  </a:lnTo>
                  <a:lnTo>
                    <a:pt x="720089" y="501713"/>
                  </a:lnTo>
                  <a:lnTo>
                    <a:pt x="760217" y="472858"/>
                  </a:lnTo>
                  <a:lnTo>
                    <a:pt x="801244" y="444651"/>
                  </a:lnTo>
                  <a:lnTo>
                    <a:pt x="843154" y="417110"/>
                  </a:lnTo>
                  <a:lnTo>
                    <a:pt x="885932" y="390254"/>
                  </a:lnTo>
                  <a:lnTo>
                    <a:pt x="929564" y="364103"/>
                  </a:lnTo>
                  <a:lnTo>
                    <a:pt x="974032" y="338676"/>
                  </a:lnTo>
                  <a:lnTo>
                    <a:pt x="1019323" y="313991"/>
                  </a:lnTo>
                  <a:lnTo>
                    <a:pt x="1065420" y="290068"/>
                  </a:lnTo>
                  <a:lnTo>
                    <a:pt x="1112309" y="266926"/>
                  </a:lnTo>
                  <a:lnTo>
                    <a:pt x="1159974" y="244584"/>
                  </a:lnTo>
                  <a:lnTo>
                    <a:pt x="1208400" y="223062"/>
                  </a:lnTo>
                  <a:lnTo>
                    <a:pt x="1257572" y="202378"/>
                  </a:lnTo>
                  <a:lnTo>
                    <a:pt x="1307473" y="182552"/>
                  </a:lnTo>
                  <a:lnTo>
                    <a:pt x="1358089" y="163602"/>
                  </a:lnTo>
                  <a:lnTo>
                    <a:pt x="1409405" y="145548"/>
                  </a:lnTo>
                  <a:lnTo>
                    <a:pt x="1461404" y="128409"/>
                  </a:lnTo>
                  <a:lnTo>
                    <a:pt x="1514073" y="112204"/>
                  </a:lnTo>
                  <a:lnTo>
                    <a:pt x="1567395" y="96953"/>
                  </a:lnTo>
                  <a:lnTo>
                    <a:pt x="1621003" y="82764"/>
                  </a:lnTo>
                  <a:lnTo>
                    <a:pt x="1674537" y="69728"/>
                  </a:lnTo>
                  <a:lnTo>
                    <a:pt x="1727976" y="57837"/>
                  </a:lnTo>
                  <a:lnTo>
                    <a:pt x="1781295" y="47082"/>
                  </a:lnTo>
                  <a:lnTo>
                    <a:pt x="1834472" y="37455"/>
                  </a:lnTo>
                  <a:lnTo>
                    <a:pt x="1887484" y="28947"/>
                  </a:lnTo>
                  <a:lnTo>
                    <a:pt x="1940308" y="21549"/>
                  </a:lnTo>
                  <a:lnTo>
                    <a:pt x="1992920" y="15253"/>
                  </a:lnTo>
                  <a:lnTo>
                    <a:pt x="2045299" y="10050"/>
                  </a:lnTo>
                  <a:lnTo>
                    <a:pt x="2097420" y="5932"/>
                  </a:lnTo>
                  <a:lnTo>
                    <a:pt x="2149262" y="2890"/>
                  </a:lnTo>
                  <a:lnTo>
                    <a:pt x="2200800" y="915"/>
                  </a:lnTo>
                  <a:lnTo>
                    <a:pt x="2252013" y="0"/>
                  </a:lnTo>
                  <a:lnTo>
                    <a:pt x="2302876" y="134"/>
                  </a:lnTo>
                  <a:lnTo>
                    <a:pt x="2353368" y="1310"/>
                  </a:lnTo>
                  <a:lnTo>
                    <a:pt x="2403465" y="3519"/>
                  </a:lnTo>
                  <a:lnTo>
                    <a:pt x="2453144" y="6753"/>
                  </a:lnTo>
                  <a:lnTo>
                    <a:pt x="2502382" y="11003"/>
                  </a:lnTo>
                  <a:lnTo>
                    <a:pt x="2551157" y="16260"/>
                  </a:lnTo>
                  <a:lnTo>
                    <a:pt x="2599445" y="22516"/>
                  </a:lnTo>
                  <a:lnTo>
                    <a:pt x="2647223" y="29762"/>
                  </a:lnTo>
                  <a:lnTo>
                    <a:pt x="2694468" y="37989"/>
                  </a:lnTo>
                  <a:lnTo>
                    <a:pt x="2741158" y="47190"/>
                  </a:lnTo>
                  <a:lnTo>
                    <a:pt x="2787270" y="57354"/>
                  </a:lnTo>
                  <a:lnTo>
                    <a:pt x="2832779" y="68475"/>
                  </a:lnTo>
                  <a:lnTo>
                    <a:pt x="2877665" y="80543"/>
                  </a:lnTo>
                  <a:lnTo>
                    <a:pt x="2921903" y="93549"/>
                  </a:lnTo>
                  <a:lnTo>
                    <a:pt x="2965470" y="107486"/>
                  </a:lnTo>
                  <a:lnTo>
                    <a:pt x="3008344" y="122344"/>
                  </a:lnTo>
                  <a:lnTo>
                    <a:pt x="3050502" y="138115"/>
                  </a:lnTo>
                  <a:lnTo>
                    <a:pt x="3091920" y="154790"/>
                  </a:lnTo>
                  <a:lnTo>
                    <a:pt x="3132576" y="172360"/>
                  </a:lnTo>
                  <a:lnTo>
                    <a:pt x="3172447" y="190818"/>
                  </a:lnTo>
                  <a:lnTo>
                    <a:pt x="3211509" y="210154"/>
                  </a:lnTo>
                  <a:lnTo>
                    <a:pt x="3249741" y="230361"/>
                  </a:lnTo>
                  <a:lnTo>
                    <a:pt x="3287118" y="251428"/>
                  </a:lnTo>
                  <a:lnTo>
                    <a:pt x="3323618" y="273348"/>
                  </a:lnTo>
                  <a:lnTo>
                    <a:pt x="3359218" y="296113"/>
                  </a:lnTo>
                  <a:lnTo>
                    <a:pt x="3393895" y="319713"/>
                  </a:lnTo>
                  <a:lnTo>
                    <a:pt x="3427626" y="344140"/>
                  </a:lnTo>
                  <a:lnTo>
                    <a:pt x="3460387" y="369385"/>
                  </a:lnTo>
                  <a:lnTo>
                    <a:pt x="3492157" y="395440"/>
                  </a:lnTo>
                  <a:lnTo>
                    <a:pt x="3522912" y="422296"/>
                  </a:lnTo>
                  <a:lnTo>
                    <a:pt x="3552629" y="449945"/>
                  </a:lnTo>
                  <a:lnTo>
                    <a:pt x="3581286" y="478378"/>
                  </a:lnTo>
                  <a:lnTo>
                    <a:pt x="3608858" y="507586"/>
                  </a:lnTo>
                  <a:lnTo>
                    <a:pt x="3635323" y="537561"/>
                  </a:lnTo>
                  <a:lnTo>
                    <a:pt x="3660659" y="568294"/>
                  </a:lnTo>
                  <a:lnTo>
                    <a:pt x="3684842" y="599777"/>
                  </a:lnTo>
                  <a:lnTo>
                    <a:pt x="3707850" y="632001"/>
                  </a:lnTo>
                  <a:lnTo>
                    <a:pt x="3729658" y="664958"/>
                  </a:lnTo>
                  <a:lnTo>
                    <a:pt x="3750246" y="698638"/>
                  </a:lnTo>
                  <a:lnTo>
                    <a:pt x="3769588" y="733034"/>
                  </a:lnTo>
                  <a:lnTo>
                    <a:pt x="3787663" y="768137"/>
                  </a:lnTo>
                  <a:lnTo>
                    <a:pt x="3804448" y="803937"/>
                  </a:lnTo>
                  <a:lnTo>
                    <a:pt x="3819918" y="840427"/>
                  </a:lnTo>
                  <a:lnTo>
                    <a:pt x="3834053" y="877598"/>
                  </a:lnTo>
                  <a:lnTo>
                    <a:pt x="3846828" y="915442"/>
                  </a:lnTo>
                  <a:lnTo>
                    <a:pt x="3858221" y="953949"/>
                  </a:lnTo>
                  <a:lnTo>
                    <a:pt x="3868146" y="992860"/>
                  </a:lnTo>
                  <a:lnTo>
                    <a:pt x="3876543" y="1031909"/>
                  </a:lnTo>
                  <a:lnTo>
                    <a:pt x="3883428" y="1071076"/>
                  </a:lnTo>
                  <a:lnTo>
                    <a:pt x="3888817" y="1110343"/>
                  </a:lnTo>
                  <a:lnTo>
                    <a:pt x="3892724" y="1149690"/>
                  </a:lnTo>
                  <a:lnTo>
                    <a:pt x="3895165" y="1189098"/>
                  </a:lnTo>
                  <a:lnTo>
                    <a:pt x="3896155" y="1228547"/>
                  </a:lnTo>
                  <a:lnTo>
                    <a:pt x="3895709" y="1268020"/>
                  </a:lnTo>
                  <a:lnTo>
                    <a:pt x="3893844" y="1307496"/>
                  </a:lnTo>
                  <a:lnTo>
                    <a:pt x="3890573" y="1346956"/>
                  </a:lnTo>
                  <a:lnTo>
                    <a:pt x="3885914" y="1386382"/>
                  </a:lnTo>
                  <a:lnTo>
                    <a:pt x="3879880" y="1425754"/>
                  </a:lnTo>
                  <a:lnTo>
                    <a:pt x="3872487" y="1465053"/>
                  </a:lnTo>
                  <a:lnTo>
                    <a:pt x="3863750" y="1504260"/>
                  </a:lnTo>
                  <a:lnTo>
                    <a:pt x="3853686" y="1543355"/>
                  </a:lnTo>
                  <a:lnTo>
                    <a:pt x="3842309" y="1582320"/>
                  </a:lnTo>
                  <a:lnTo>
                    <a:pt x="3829634" y="1621135"/>
                  </a:lnTo>
                  <a:lnTo>
                    <a:pt x="3815677" y="1659782"/>
                  </a:lnTo>
                  <a:lnTo>
                    <a:pt x="3800453" y="1698241"/>
                  </a:lnTo>
                  <a:lnTo>
                    <a:pt x="3783978" y="1736493"/>
                  </a:lnTo>
                  <a:lnTo>
                    <a:pt x="3766267" y="1774518"/>
                  </a:lnTo>
                  <a:lnTo>
                    <a:pt x="3747334" y="1812299"/>
                  </a:lnTo>
                  <a:lnTo>
                    <a:pt x="3727197" y="1849815"/>
                  </a:lnTo>
                  <a:lnTo>
                    <a:pt x="3705869" y="1887047"/>
                  </a:lnTo>
                  <a:lnTo>
                    <a:pt x="3683367" y="1923976"/>
                  </a:lnTo>
                  <a:lnTo>
                    <a:pt x="3659705" y="1960584"/>
                  </a:lnTo>
                  <a:lnTo>
                    <a:pt x="3634898" y="1996851"/>
                  </a:lnTo>
                  <a:lnTo>
                    <a:pt x="3608963" y="2032757"/>
                  </a:lnTo>
                  <a:lnTo>
                    <a:pt x="3581915" y="2068284"/>
                  </a:lnTo>
                  <a:lnTo>
                    <a:pt x="3553768" y="2103413"/>
                  </a:lnTo>
                  <a:lnTo>
                    <a:pt x="3524539" y="2138124"/>
                  </a:lnTo>
                  <a:lnTo>
                    <a:pt x="3494242" y="2172399"/>
                  </a:lnTo>
                  <a:lnTo>
                    <a:pt x="3462893" y="2206217"/>
                  </a:lnTo>
                  <a:lnTo>
                    <a:pt x="3430508" y="2239560"/>
                  </a:lnTo>
                  <a:lnTo>
                    <a:pt x="3397101" y="2272410"/>
                  </a:lnTo>
                  <a:lnTo>
                    <a:pt x="3362687" y="2304745"/>
                  </a:lnTo>
                  <a:lnTo>
                    <a:pt x="3327283" y="2336549"/>
                  </a:lnTo>
                  <a:lnTo>
                    <a:pt x="3290904" y="2367801"/>
                  </a:lnTo>
                  <a:lnTo>
                    <a:pt x="3253564" y="2398482"/>
                  </a:lnTo>
                  <a:lnTo>
                    <a:pt x="3215279" y="2428573"/>
                  </a:lnTo>
                  <a:lnTo>
                    <a:pt x="3176066" y="2458055"/>
                  </a:lnTo>
                  <a:lnTo>
                    <a:pt x="3135937" y="2486909"/>
                  </a:lnTo>
                  <a:lnTo>
                    <a:pt x="3094911" y="2515115"/>
                  </a:lnTo>
                  <a:lnTo>
                    <a:pt x="3053000" y="2542655"/>
                  </a:lnTo>
                  <a:lnTo>
                    <a:pt x="3010222" y="2569510"/>
                  </a:lnTo>
                  <a:lnTo>
                    <a:pt x="2966591" y="2595659"/>
                  </a:lnTo>
                  <a:lnTo>
                    <a:pt x="2922122" y="2621085"/>
                  </a:lnTo>
                  <a:lnTo>
                    <a:pt x="2876832" y="2645768"/>
                  </a:lnTo>
                  <a:lnTo>
                    <a:pt x="2830734" y="2669688"/>
                  </a:lnTo>
                  <a:lnTo>
                    <a:pt x="2783845" y="2692827"/>
                  </a:lnTo>
                  <a:lnTo>
                    <a:pt x="2736180" y="2715166"/>
                  </a:lnTo>
                  <a:lnTo>
                    <a:pt x="2687754" y="2736685"/>
                  </a:lnTo>
                  <a:lnTo>
                    <a:pt x="2638583" y="2757365"/>
                  </a:lnTo>
                  <a:lnTo>
                    <a:pt x="2588682" y="2777187"/>
                  </a:lnTo>
                  <a:lnTo>
                    <a:pt x="2538065" y="2796132"/>
                  </a:lnTo>
                  <a:lnTo>
                    <a:pt x="2486750" y="2814181"/>
                  </a:lnTo>
                  <a:lnTo>
                    <a:pt x="2434750" y="2831314"/>
                  </a:lnTo>
                  <a:lnTo>
                    <a:pt x="2382082" y="2847513"/>
                  </a:lnTo>
                  <a:lnTo>
                    <a:pt x="2328760" y="2862759"/>
                  </a:lnTo>
                  <a:lnTo>
                    <a:pt x="2275152" y="2876948"/>
                  </a:lnTo>
                  <a:lnTo>
                    <a:pt x="2221617" y="2889984"/>
                  </a:lnTo>
                  <a:lnTo>
                    <a:pt x="2168178" y="2901874"/>
                  </a:lnTo>
                  <a:lnTo>
                    <a:pt x="2114859" y="2912629"/>
                  </a:lnTo>
                  <a:lnTo>
                    <a:pt x="2061682" y="2922256"/>
                  </a:lnTo>
                  <a:lnTo>
                    <a:pt x="2008670" y="2930765"/>
                  </a:lnTo>
                  <a:lnTo>
                    <a:pt x="1955847" y="2938163"/>
                  </a:lnTo>
                  <a:lnTo>
                    <a:pt x="1903234" y="2944459"/>
                  </a:lnTo>
                  <a:lnTo>
                    <a:pt x="1850856" y="2949661"/>
                  </a:lnTo>
                  <a:lnTo>
                    <a:pt x="1798734" y="2953779"/>
                  </a:lnTo>
                  <a:lnTo>
                    <a:pt x="1746893" y="2956822"/>
                  </a:lnTo>
                  <a:lnTo>
                    <a:pt x="1695354" y="2958796"/>
                  </a:lnTo>
                  <a:lnTo>
                    <a:pt x="1644142" y="2959712"/>
                  </a:lnTo>
                  <a:lnTo>
                    <a:pt x="1593278" y="2959578"/>
                  </a:lnTo>
                  <a:lnTo>
                    <a:pt x="1542787" y="2958401"/>
                  </a:lnTo>
                  <a:lnTo>
                    <a:pt x="1492690" y="2956192"/>
                  </a:lnTo>
                  <a:lnTo>
                    <a:pt x="1443011" y="2952958"/>
                  </a:lnTo>
                  <a:lnTo>
                    <a:pt x="1393772" y="2948709"/>
                  </a:lnTo>
                  <a:lnTo>
                    <a:pt x="1344998" y="2943452"/>
                  </a:lnTo>
                  <a:lnTo>
                    <a:pt x="1296710" y="2937196"/>
                  </a:lnTo>
                  <a:lnTo>
                    <a:pt x="1248932" y="2929950"/>
                  </a:lnTo>
                  <a:lnTo>
                    <a:pt x="1201686" y="2921722"/>
                  </a:lnTo>
                  <a:lnTo>
                    <a:pt x="1154996" y="2912522"/>
                  </a:lnTo>
                  <a:lnTo>
                    <a:pt x="1108885" y="2902357"/>
                  </a:lnTo>
                  <a:lnTo>
                    <a:pt x="1063375" y="2891236"/>
                  </a:lnTo>
                  <a:lnTo>
                    <a:pt x="1018490" y="2879169"/>
                  </a:lnTo>
                  <a:lnTo>
                    <a:pt x="974252" y="2866162"/>
                  </a:lnTo>
                  <a:lnTo>
                    <a:pt x="930684" y="2852226"/>
                  </a:lnTo>
                  <a:lnTo>
                    <a:pt x="887810" y="2837368"/>
                  </a:lnTo>
                  <a:lnTo>
                    <a:pt x="845653" y="2821597"/>
                  </a:lnTo>
                  <a:lnTo>
                    <a:pt x="804234" y="2804922"/>
                  </a:lnTo>
                  <a:lnTo>
                    <a:pt x="763578" y="2787351"/>
                  </a:lnTo>
                  <a:lnTo>
                    <a:pt x="723707" y="2768893"/>
                  </a:lnTo>
                  <a:lnTo>
                    <a:pt x="684645" y="2749557"/>
                  </a:lnTo>
                  <a:lnTo>
                    <a:pt x="646414" y="2729351"/>
                  </a:lnTo>
                  <a:lnTo>
                    <a:pt x="609036" y="2708283"/>
                  </a:lnTo>
                  <a:lnTo>
                    <a:pt x="572536" y="2686363"/>
                  </a:lnTo>
                  <a:lnTo>
                    <a:pt x="536937" y="2663599"/>
                  </a:lnTo>
                  <a:lnTo>
                    <a:pt x="502260" y="2639999"/>
                  </a:lnTo>
                  <a:lnTo>
                    <a:pt x="468529" y="2615572"/>
                  </a:lnTo>
                  <a:lnTo>
                    <a:pt x="435767" y="2590327"/>
                  </a:lnTo>
                  <a:lnTo>
                    <a:pt x="403997" y="2564272"/>
                  </a:lnTo>
                  <a:lnTo>
                    <a:pt x="373242" y="2537415"/>
                  </a:lnTo>
                  <a:lnTo>
                    <a:pt x="343525" y="2509767"/>
                  </a:lnTo>
                  <a:lnTo>
                    <a:pt x="314869" y="2481334"/>
                  </a:lnTo>
                  <a:lnTo>
                    <a:pt x="287297" y="2452126"/>
                  </a:lnTo>
                  <a:lnTo>
                    <a:pt x="260831" y="2422150"/>
                  </a:lnTo>
                  <a:lnTo>
                    <a:pt x="235495" y="2391417"/>
                  </a:lnTo>
                  <a:lnTo>
                    <a:pt x="211312" y="2359934"/>
                  </a:lnTo>
                  <a:lnTo>
                    <a:pt x="188305" y="2327710"/>
                  </a:lnTo>
                  <a:lnTo>
                    <a:pt x="166496" y="2294754"/>
                  </a:lnTo>
                  <a:lnTo>
                    <a:pt x="145909" y="2261073"/>
                  </a:lnTo>
                  <a:lnTo>
                    <a:pt x="126566" y="2226677"/>
                  </a:lnTo>
                  <a:lnTo>
                    <a:pt x="108491" y="2191575"/>
                  </a:lnTo>
                  <a:lnTo>
                    <a:pt x="91707" y="2155774"/>
                  </a:lnTo>
                  <a:lnTo>
                    <a:pt x="76236" y="2119284"/>
                  </a:lnTo>
                  <a:lnTo>
                    <a:pt x="62101" y="2082113"/>
                  </a:lnTo>
                  <a:lnTo>
                    <a:pt x="49326" y="2044270"/>
                  </a:lnTo>
                  <a:lnTo>
                    <a:pt x="37934" y="2005763"/>
                  </a:lnTo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736083" y="3977117"/>
              <a:ext cx="2124075" cy="1421130"/>
            </a:xfrm>
            <a:custGeom>
              <a:avLst/>
              <a:gdLst/>
              <a:ahLst/>
              <a:cxnLst/>
              <a:rect l="l" t="t" r="r" b="b"/>
              <a:pathLst>
                <a:path w="2124075" h="1421129">
                  <a:moveTo>
                    <a:pt x="14605" y="990614"/>
                  </a:moveTo>
                  <a:lnTo>
                    <a:pt x="6578" y="954380"/>
                  </a:lnTo>
                  <a:lnTo>
                    <a:pt x="1732" y="917837"/>
                  </a:lnTo>
                  <a:lnTo>
                    <a:pt x="0" y="881054"/>
                  </a:lnTo>
                  <a:lnTo>
                    <a:pt x="1314" y="844104"/>
                  </a:lnTo>
                  <a:lnTo>
                    <a:pt x="12820" y="769986"/>
                  </a:lnTo>
                  <a:lnTo>
                    <a:pt x="22878" y="732960"/>
                  </a:lnTo>
                  <a:lnTo>
                    <a:pt x="35718" y="696051"/>
                  </a:lnTo>
                  <a:lnTo>
                    <a:pt x="51272" y="659331"/>
                  </a:lnTo>
                  <a:lnTo>
                    <a:pt x="69474" y="622869"/>
                  </a:lnTo>
                  <a:lnTo>
                    <a:pt x="90258" y="586739"/>
                  </a:lnTo>
                  <a:lnTo>
                    <a:pt x="113558" y="551009"/>
                  </a:lnTo>
                  <a:lnTo>
                    <a:pt x="139306" y="515753"/>
                  </a:lnTo>
                  <a:lnTo>
                    <a:pt x="167436" y="481041"/>
                  </a:lnTo>
                  <a:lnTo>
                    <a:pt x="197882" y="446943"/>
                  </a:lnTo>
                  <a:lnTo>
                    <a:pt x="230577" y="413532"/>
                  </a:lnTo>
                  <a:lnTo>
                    <a:pt x="265455" y="380878"/>
                  </a:lnTo>
                  <a:lnTo>
                    <a:pt x="302449" y="349053"/>
                  </a:lnTo>
                  <a:lnTo>
                    <a:pt x="341493" y="318127"/>
                  </a:lnTo>
                  <a:lnTo>
                    <a:pt x="382520" y="288173"/>
                  </a:lnTo>
                  <a:lnTo>
                    <a:pt x="425463" y="259260"/>
                  </a:lnTo>
                  <a:lnTo>
                    <a:pt x="470256" y="231460"/>
                  </a:lnTo>
                  <a:lnTo>
                    <a:pt x="516833" y="204845"/>
                  </a:lnTo>
                  <a:lnTo>
                    <a:pt x="565127" y="179485"/>
                  </a:lnTo>
                  <a:lnTo>
                    <a:pt x="615071" y="155451"/>
                  </a:lnTo>
                  <a:lnTo>
                    <a:pt x="666600" y="132815"/>
                  </a:lnTo>
                  <a:lnTo>
                    <a:pt x="719646" y="111648"/>
                  </a:lnTo>
                  <a:lnTo>
                    <a:pt x="774142" y="92022"/>
                  </a:lnTo>
                  <a:lnTo>
                    <a:pt x="830023" y="74006"/>
                  </a:lnTo>
                  <a:lnTo>
                    <a:pt x="887222" y="57672"/>
                  </a:lnTo>
                  <a:lnTo>
                    <a:pt x="944938" y="43258"/>
                  </a:lnTo>
                  <a:lnTo>
                    <a:pt x="1002352" y="30959"/>
                  </a:lnTo>
                  <a:lnTo>
                    <a:pt x="1059370" y="20748"/>
                  </a:lnTo>
                  <a:lnTo>
                    <a:pt x="1115899" y="12594"/>
                  </a:lnTo>
                  <a:lnTo>
                    <a:pt x="1171847" y="6471"/>
                  </a:lnTo>
                  <a:lnTo>
                    <a:pt x="1227120" y="2350"/>
                  </a:lnTo>
                  <a:lnTo>
                    <a:pt x="1281625" y="202"/>
                  </a:lnTo>
                  <a:lnTo>
                    <a:pt x="1335269" y="0"/>
                  </a:lnTo>
                  <a:lnTo>
                    <a:pt x="1387959" y="1713"/>
                  </a:lnTo>
                  <a:lnTo>
                    <a:pt x="1439602" y="5315"/>
                  </a:lnTo>
                  <a:lnTo>
                    <a:pt x="1490104" y="10777"/>
                  </a:lnTo>
                  <a:lnTo>
                    <a:pt x="1539372" y="18071"/>
                  </a:lnTo>
                  <a:lnTo>
                    <a:pt x="1587314" y="27167"/>
                  </a:lnTo>
                  <a:lnTo>
                    <a:pt x="1633836" y="38038"/>
                  </a:lnTo>
                  <a:lnTo>
                    <a:pt x="1678845" y="50656"/>
                  </a:lnTo>
                  <a:lnTo>
                    <a:pt x="1722248" y="64991"/>
                  </a:lnTo>
                  <a:lnTo>
                    <a:pt x="1763952" y="81016"/>
                  </a:lnTo>
                  <a:lnTo>
                    <a:pt x="1803863" y="98701"/>
                  </a:lnTo>
                  <a:lnTo>
                    <a:pt x="1841888" y="118020"/>
                  </a:lnTo>
                  <a:lnTo>
                    <a:pt x="1877935" y="138943"/>
                  </a:lnTo>
                  <a:lnTo>
                    <a:pt x="1911910" y="161442"/>
                  </a:lnTo>
                  <a:lnTo>
                    <a:pt x="1943721" y="185488"/>
                  </a:lnTo>
                  <a:lnTo>
                    <a:pt x="1973273" y="211054"/>
                  </a:lnTo>
                  <a:lnTo>
                    <a:pt x="2000474" y="238110"/>
                  </a:lnTo>
                  <a:lnTo>
                    <a:pt x="2047450" y="296581"/>
                  </a:lnTo>
                  <a:lnTo>
                    <a:pt x="2083903" y="360675"/>
                  </a:lnTo>
                  <a:lnTo>
                    <a:pt x="2109089" y="430163"/>
                  </a:lnTo>
                  <a:lnTo>
                    <a:pt x="2121986" y="502941"/>
                  </a:lnTo>
                  <a:lnTo>
                    <a:pt x="2123730" y="539724"/>
                  </a:lnTo>
                  <a:lnTo>
                    <a:pt x="2122425" y="576674"/>
                  </a:lnTo>
                  <a:lnTo>
                    <a:pt x="2110936" y="650792"/>
                  </a:lnTo>
                  <a:lnTo>
                    <a:pt x="2100886" y="687818"/>
                  </a:lnTo>
                  <a:lnTo>
                    <a:pt x="2088054" y="724726"/>
                  </a:lnTo>
                  <a:lnTo>
                    <a:pt x="2072507" y="761447"/>
                  </a:lnTo>
                  <a:lnTo>
                    <a:pt x="2054310" y="797908"/>
                  </a:lnTo>
                  <a:lnTo>
                    <a:pt x="2033531" y="834039"/>
                  </a:lnTo>
                  <a:lnTo>
                    <a:pt x="2010237" y="869768"/>
                  </a:lnTo>
                  <a:lnTo>
                    <a:pt x="1984493" y="905025"/>
                  </a:lnTo>
                  <a:lnTo>
                    <a:pt x="1956366" y="939737"/>
                  </a:lnTo>
                  <a:lnTo>
                    <a:pt x="1925924" y="973834"/>
                  </a:lnTo>
                  <a:lnTo>
                    <a:pt x="1893231" y="1007246"/>
                  </a:lnTo>
                  <a:lnTo>
                    <a:pt x="1858356" y="1039899"/>
                  </a:lnTo>
                  <a:lnTo>
                    <a:pt x="1821364" y="1071725"/>
                  </a:lnTo>
                  <a:lnTo>
                    <a:pt x="1782323" y="1102650"/>
                  </a:lnTo>
                  <a:lnTo>
                    <a:pt x="1741297" y="1132605"/>
                  </a:lnTo>
                  <a:lnTo>
                    <a:pt x="1698355" y="1161518"/>
                  </a:lnTo>
                  <a:lnTo>
                    <a:pt x="1653563" y="1189318"/>
                  </a:lnTo>
                  <a:lnTo>
                    <a:pt x="1606987" y="1215933"/>
                  </a:lnTo>
                  <a:lnTo>
                    <a:pt x="1558694" y="1241293"/>
                  </a:lnTo>
                  <a:lnTo>
                    <a:pt x="1508750" y="1265326"/>
                  </a:lnTo>
                  <a:lnTo>
                    <a:pt x="1457222" y="1287962"/>
                  </a:lnTo>
                  <a:lnTo>
                    <a:pt x="1404176" y="1309129"/>
                  </a:lnTo>
                  <a:lnTo>
                    <a:pt x="1349680" y="1328756"/>
                  </a:lnTo>
                  <a:lnTo>
                    <a:pt x="1293798" y="1346772"/>
                  </a:lnTo>
                  <a:lnTo>
                    <a:pt x="1236599" y="1363105"/>
                  </a:lnTo>
                  <a:lnTo>
                    <a:pt x="1178883" y="1377519"/>
                  </a:lnTo>
                  <a:lnTo>
                    <a:pt x="1121469" y="1389818"/>
                  </a:lnTo>
                  <a:lnTo>
                    <a:pt x="1064449" y="1400030"/>
                  </a:lnTo>
                  <a:lnTo>
                    <a:pt x="1007916" y="1408183"/>
                  </a:lnTo>
                  <a:lnTo>
                    <a:pt x="951965" y="1414306"/>
                  </a:lnTo>
                  <a:lnTo>
                    <a:pt x="896688" y="1418428"/>
                  </a:lnTo>
                  <a:lnTo>
                    <a:pt x="842179" y="1420575"/>
                  </a:lnTo>
                  <a:lnTo>
                    <a:pt x="788530" y="1420778"/>
                  </a:lnTo>
                  <a:lnTo>
                    <a:pt x="735835" y="1419064"/>
                  </a:lnTo>
                  <a:lnTo>
                    <a:pt x="684187" y="1415462"/>
                  </a:lnTo>
                  <a:lnTo>
                    <a:pt x="633679" y="1410000"/>
                  </a:lnTo>
                  <a:lnTo>
                    <a:pt x="584405" y="1402707"/>
                  </a:lnTo>
                  <a:lnTo>
                    <a:pt x="536457" y="1393611"/>
                  </a:lnTo>
                  <a:lnTo>
                    <a:pt x="489928" y="1382739"/>
                  </a:lnTo>
                  <a:lnTo>
                    <a:pt x="444913" y="1370122"/>
                  </a:lnTo>
                  <a:lnTo>
                    <a:pt x="401504" y="1355787"/>
                  </a:lnTo>
                  <a:lnTo>
                    <a:pt x="359794" y="1339762"/>
                  </a:lnTo>
                  <a:lnTo>
                    <a:pt x="319877" y="1322076"/>
                  </a:lnTo>
                  <a:lnTo>
                    <a:pt x="281845" y="1302758"/>
                  </a:lnTo>
                  <a:lnTo>
                    <a:pt x="245792" y="1281835"/>
                  </a:lnTo>
                  <a:lnTo>
                    <a:pt x="211812" y="1259336"/>
                  </a:lnTo>
                  <a:lnTo>
                    <a:pt x="179996" y="1235290"/>
                  </a:lnTo>
                  <a:lnTo>
                    <a:pt x="150439" y="1209724"/>
                  </a:lnTo>
                  <a:lnTo>
                    <a:pt x="123234" y="1182668"/>
                  </a:lnTo>
                  <a:lnTo>
                    <a:pt x="76251" y="1124197"/>
                  </a:lnTo>
                  <a:lnTo>
                    <a:pt x="39793" y="1060103"/>
                  </a:lnTo>
                  <a:lnTo>
                    <a:pt x="14605" y="990614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/>
              <p14:cNvContentPartPr/>
              <p14:nvPr/>
            </p14:nvContentPartPr>
            <p14:xfrm>
              <a:off x="1804680" y="1212120"/>
              <a:ext cx="6160680" cy="421632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96040" y="1199880"/>
                <a:ext cx="6181200" cy="4237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2813" y="483234"/>
            <a:ext cx="52793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Nimbus Sans L"/>
                <a:cs typeface="Nimbus Sans L"/>
              </a:rPr>
              <a:t>Clustering</a:t>
            </a:r>
            <a:r>
              <a:rPr spc="-60" dirty="0">
                <a:latin typeface="Nimbus Sans L"/>
                <a:cs typeface="Nimbus Sans L"/>
              </a:rPr>
              <a:t> </a:t>
            </a:r>
            <a:r>
              <a:rPr dirty="0">
                <a:latin typeface="Nimbus Sans L"/>
                <a:cs typeface="Nimbus Sans L"/>
              </a:rPr>
              <a:t>algorithms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37003"/>
            <a:ext cx="8057515" cy="179344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85"/>
              </a:spcBef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Nimbus Sans L"/>
                <a:cs typeface="Nimbus Sans L"/>
              </a:rPr>
              <a:t>In</a:t>
            </a:r>
            <a:r>
              <a:rPr sz="2800" spc="-10" dirty="0">
                <a:latin typeface="Nimbus Sans L"/>
                <a:cs typeface="Nimbus Sans L"/>
              </a:rPr>
              <a:t> </a:t>
            </a:r>
            <a:r>
              <a:rPr sz="2800" spc="-5" dirty="0">
                <a:latin typeface="Nimbus Sans L"/>
                <a:cs typeface="Nimbus Sans L"/>
              </a:rPr>
              <a:t>depth</a:t>
            </a:r>
            <a:endParaRPr sz="2800" dirty="0">
              <a:latin typeface="Nimbus Sans L"/>
              <a:cs typeface="Nimbus Sans L"/>
            </a:endParaRPr>
          </a:p>
          <a:p>
            <a:pPr marL="756285" marR="1140460" lvl="1" indent="-287020">
              <a:lnSpc>
                <a:spcPct val="100000"/>
              </a:lnSpc>
              <a:spcBef>
                <a:spcPts val="590"/>
              </a:spcBef>
              <a:buFont typeface="DejaVu Sans"/>
              <a:buChar char="–"/>
              <a:tabLst>
                <a:tab pos="756920" algn="l"/>
              </a:tabLst>
            </a:pPr>
            <a:r>
              <a:rPr sz="2400" spc="-5" dirty="0">
                <a:latin typeface="Nimbus Sans L"/>
                <a:cs typeface="Nimbus Sans L"/>
              </a:rPr>
              <a:t>K-means </a:t>
            </a:r>
            <a:r>
              <a:rPr sz="2400" dirty="0">
                <a:latin typeface="Nimbus Sans L"/>
                <a:cs typeface="Nimbus Sans L"/>
              </a:rPr>
              <a:t>(iterate </a:t>
            </a:r>
            <a:r>
              <a:rPr sz="2400" spc="-5" dirty="0">
                <a:latin typeface="Nimbus Sans L"/>
                <a:cs typeface="Nimbus Sans L"/>
              </a:rPr>
              <a:t>between finding </a:t>
            </a:r>
            <a:r>
              <a:rPr sz="2400" dirty="0">
                <a:latin typeface="Nimbus Sans L"/>
                <a:cs typeface="Nimbus Sans L"/>
              </a:rPr>
              <a:t>centers </a:t>
            </a:r>
            <a:r>
              <a:rPr sz="2400" spc="-5" dirty="0">
                <a:latin typeface="Nimbus Sans L"/>
                <a:cs typeface="Nimbus Sans L"/>
              </a:rPr>
              <a:t>and  assigning</a:t>
            </a:r>
            <a:r>
              <a:rPr sz="2400" spc="25" dirty="0">
                <a:latin typeface="Nimbus Sans L"/>
                <a:cs typeface="Nimbus Sans L"/>
              </a:rPr>
              <a:t> </a:t>
            </a:r>
            <a:r>
              <a:rPr sz="2400" spc="-5" dirty="0">
                <a:latin typeface="Nimbus Sans L"/>
                <a:cs typeface="Nimbus Sans L"/>
              </a:rPr>
              <a:t>points</a:t>
            </a:r>
            <a:r>
              <a:rPr sz="2400" spc="-5" dirty="0" smtClean="0">
                <a:latin typeface="Nimbus Sans L"/>
                <a:cs typeface="Nimbus Sans L"/>
              </a:rPr>
              <a:t>)</a:t>
            </a:r>
            <a:endParaRPr lang="en-US" sz="2400" spc="-5" dirty="0" smtClean="0">
              <a:latin typeface="Nimbus Sans L"/>
              <a:cs typeface="Nimbus Sans L"/>
            </a:endParaRPr>
          </a:p>
          <a:p>
            <a:pPr marL="756285" marR="1140460" lvl="1" indent="-287020">
              <a:lnSpc>
                <a:spcPct val="100000"/>
              </a:lnSpc>
              <a:spcBef>
                <a:spcPts val="590"/>
              </a:spcBef>
              <a:buFont typeface="DejaVu Sans"/>
              <a:buChar char="–"/>
              <a:tabLst>
                <a:tab pos="756920" algn="l"/>
              </a:tabLst>
            </a:pPr>
            <a:r>
              <a:rPr lang="en-US" sz="2400" spc="-5" dirty="0" smtClean="0">
                <a:latin typeface="Nimbus Sans L"/>
                <a:cs typeface="Nimbus Sans L"/>
              </a:rPr>
              <a:t>Gaussian Mixture Models (GMMs)</a:t>
            </a:r>
            <a:endParaRPr sz="2400" dirty="0">
              <a:latin typeface="Nimbus Sans L"/>
              <a:cs typeface="Nimbus Sans 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2600" y="304800"/>
            <a:ext cx="4848274" cy="62651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4000" b="1" spc="-4" dirty="0">
                <a:solidFill>
                  <a:srgbClr val="000000"/>
                </a:solidFill>
                <a:latin typeface="Arial"/>
                <a:cs typeface="Arial"/>
              </a:rPr>
              <a:t>K-means</a:t>
            </a:r>
            <a:r>
              <a:rPr sz="4000" b="1" spc="-7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b="1" spc="-4" dirty="0">
                <a:solidFill>
                  <a:srgbClr val="000000"/>
                </a:solidFill>
                <a:latin typeface="Arial"/>
                <a:cs typeface="Arial"/>
              </a:rPr>
              <a:t>Algorithm</a:t>
            </a:r>
            <a:endParaRPr sz="4000" b="1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1000" y="1219200"/>
            <a:ext cx="8382000" cy="464043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3531" marR="4344" indent="-293214">
              <a:spcBef>
                <a:spcPts val="86"/>
              </a:spcBef>
              <a:buChar char="•"/>
              <a:tabLst>
                <a:tab pos="303531" algn="l"/>
                <a:tab pos="304617" algn="l"/>
              </a:tabLst>
            </a:pPr>
            <a:r>
              <a:rPr sz="2800" spc="-4" dirty="0">
                <a:latin typeface="Arial"/>
                <a:cs typeface="Arial"/>
              </a:rPr>
              <a:t>Goal: represent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4" dirty="0">
                <a:latin typeface="Arial"/>
                <a:cs typeface="Arial"/>
              </a:rPr>
              <a:t>data set in terms of </a:t>
            </a:r>
            <a:r>
              <a:rPr sz="2800" i="1" dirty="0">
                <a:latin typeface="Times New Roman"/>
                <a:cs typeface="Times New Roman"/>
              </a:rPr>
              <a:t>K </a:t>
            </a:r>
            <a:r>
              <a:rPr sz="2800" spc="-4" dirty="0">
                <a:latin typeface="Arial"/>
                <a:cs typeface="Arial"/>
              </a:rPr>
              <a:t>clusters each of  which is summarized by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13" dirty="0">
                <a:latin typeface="Arial"/>
                <a:cs typeface="Arial"/>
              </a:rPr>
              <a:t> </a:t>
            </a:r>
            <a:r>
              <a:rPr sz="2800" spc="-4" dirty="0">
                <a:latin typeface="Arial"/>
                <a:cs typeface="Arial"/>
              </a:rPr>
              <a:t>prototype</a:t>
            </a:r>
            <a:endParaRPr sz="2800" dirty="0">
              <a:latin typeface="Arial"/>
              <a:cs typeface="Arial"/>
            </a:endParaRPr>
          </a:p>
          <a:p>
            <a:pPr marL="304074" indent="-293757">
              <a:spcBef>
                <a:spcPts val="492"/>
              </a:spcBef>
              <a:buChar char="•"/>
              <a:tabLst>
                <a:tab pos="303531" algn="l"/>
                <a:tab pos="304617" algn="l"/>
              </a:tabLst>
            </a:pPr>
            <a:r>
              <a:rPr sz="2800" spc="-4" dirty="0">
                <a:latin typeface="Arial"/>
                <a:cs typeface="Arial"/>
              </a:rPr>
              <a:t>Initialize prototypes, then iterate between two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spc="-4" dirty="0">
                <a:latin typeface="Arial"/>
                <a:cs typeface="Arial"/>
              </a:rPr>
              <a:t>phases:</a:t>
            </a:r>
            <a:endParaRPr sz="2800" dirty="0">
              <a:latin typeface="Arial"/>
              <a:cs typeface="Arial"/>
            </a:endParaRPr>
          </a:p>
          <a:p>
            <a:pPr marL="646699" lvl="1" indent="-245974">
              <a:spcBef>
                <a:spcPts val="483"/>
              </a:spcBef>
              <a:buChar char="–"/>
              <a:tabLst>
                <a:tab pos="647242" algn="l"/>
              </a:tabLst>
            </a:pPr>
            <a:r>
              <a:rPr sz="2800" spc="-4" dirty="0">
                <a:latin typeface="Arial"/>
                <a:cs typeface="Arial"/>
              </a:rPr>
              <a:t>E-step: assign each </a:t>
            </a:r>
            <a:r>
              <a:rPr sz="2800" dirty="0">
                <a:latin typeface="Arial"/>
                <a:cs typeface="Arial"/>
              </a:rPr>
              <a:t>data </a:t>
            </a:r>
            <a:r>
              <a:rPr sz="2800" spc="-4" dirty="0">
                <a:latin typeface="Arial"/>
                <a:cs typeface="Arial"/>
              </a:rPr>
              <a:t>point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4" dirty="0">
                <a:latin typeface="Arial"/>
                <a:cs typeface="Arial"/>
              </a:rPr>
              <a:t>nearest</a:t>
            </a:r>
            <a:r>
              <a:rPr sz="2800" spc="13" dirty="0">
                <a:latin typeface="Arial"/>
                <a:cs typeface="Arial"/>
              </a:rPr>
              <a:t> </a:t>
            </a:r>
            <a:r>
              <a:rPr sz="2800" spc="-4" dirty="0">
                <a:latin typeface="Arial"/>
                <a:cs typeface="Arial"/>
              </a:rPr>
              <a:t>prototype</a:t>
            </a:r>
            <a:endParaRPr sz="2800" dirty="0">
              <a:latin typeface="Arial"/>
              <a:cs typeface="Arial"/>
            </a:endParaRPr>
          </a:p>
          <a:p>
            <a:pPr marL="646699" lvl="1" indent="-245431">
              <a:spcBef>
                <a:spcPts val="492"/>
              </a:spcBef>
              <a:buChar char="–"/>
              <a:tabLst>
                <a:tab pos="647242" algn="l"/>
              </a:tabLst>
            </a:pPr>
            <a:r>
              <a:rPr sz="2800" spc="-4" dirty="0">
                <a:latin typeface="Arial"/>
                <a:cs typeface="Arial"/>
              </a:rPr>
              <a:t>M-step: update prototypes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4" dirty="0">
                <a:latin typeface="Arial"/>
                <a:cs typeface="Arial"/>
              </a:rPr>
              <a:t>be the cluster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4" dirty="0">
                <a:latin typeface="Arial"/>
                <a:cs typeface="Arial"/>
              </a:rPr>
              <a:t>means</a:t>
            </a:r>
            <a:endParaRPr sz="2800" dirty="0">
              <a:latin typeface="Arial"/>
              <a:cs typeface="Arial"/>
            </a:endParaRPr>
          </a:p>
          <a:p>
            <a:pPr marL="304074" indent="-293757">
              <a:spcBef>
                <a:spcPts val="483"/>
              </a:spcBef>
              <a:buChar char="•"/>
              <a:tabLst>
                <a:tab pos="303531" algn="l"/>
                <a:tab pos="304617" algn="l"/>
              </a:tabLst>
            </a:pPr>
            <a:r>
              <a:rPr sz="2800" spc="-4" dirty="0">
                <a:latin typeface="Arial"/>
                <a:cs typeface="Arial"/>
              </a:rPr>
              <a:t>Simplest version is based on Euclidean</a:t>
            </a:r>
            <a:r>
              <a:rPr sz="2800" spc="34" dirty="0">
                <a:latin typeface="Arial"/>
                <a:cs typeface="Arial"/>
              </a:rPr>
              <a:t> </a:t>
            </a:r>
            <a:r>
              <a:rPr sz="2800" spc="-4" dirty="0">
                <a:latin typeface="Arial"/>
                <a:cs typeface="Arial"/>
              </a:rPr>
              <a:t>distance</a:t>
            </a:r>
            <a:endParaRPr sz="2800" dirty="0">
              <a:latin typeface="Arial"/>
              <a:cs typeface="Arial"/>
            </a:endParaRPr>
          </a:p>
          <a:p>
            <a:pPr marL="646699" lvl="1" indent="-245431">
              <a:spcBef>
                <a:spcPts val="492"/>
              </a:spcBef>
              <a:buChar char="–"/>
              <a:tabLst>
                <a:tab pos="647242" algn="l"/>
              </a:tabLst>
            </a:pPr>
            <a:r>
              <a:rPr sz="2800" spc="-4" dirty="0">
                <a:latin typeface="Arial"/>
                <a:cs typeface="Arial"/>
              </a:rPr>
              <a:t>re-scale </a:t>
            </a:r>
            <a:r>
              <a:rPr sz="2800" dirty="0">
                <a:latin typeface="Arial"/>
                <a:cs typeface="Arial"/>
              </a:rPr>
              <a:t>Old </a:t>
            </a:r>
            <a:r>
              <a:rPr sz="2800" spc="-4" dirty="0">
                <a:latin typeface="Arial"/>
                <a:cs typeface="Arial"/>
              </a:rPr>
              <a:t>Faithful</a:t>
            </a:r>
            <a:r>
              <a:rPr sz="2800" dirty="0">
                <a:latin typeface="Arial"/>
                <a:cs typeface="Arial"/>
              </a:rPr>
              <a:t> data</a:t>
            </a:r>
          </a:p>
        </p:txBody>
      </p:sp>
      <p:sp>
        <p:nvSpPr>
          <p:cNvPr id="4" name="object 4"/>
          <p:cNvSpPr/>
          <p:nvPr/>
        </p:nvSpPr>
        <p:spPr>
          <a:xfrm>
            <a:off x="7848600" y="1828800"/>
            <a:ext cx="293471" cy="186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853320" y="120600"/>
              <a:ext cx="1627200" cy="2119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45400" y="108360"/>
                <a:ext cx="1647000" cy="213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855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020" y="508360"/>
            <a:ext cx="7780002" cy="5830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447640" y="2005200"/>
              <a:ext cx="3784320" cy="3323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1880" y="1998360"/>
                <a:ext cx="3796920" cy="333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507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021" y="508360"/>
            <a:ext cx="7777395" cy="5827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095280" y="1426320"/>
              <a:ext cx="2960640" cy="3758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5920" y="1422000"/>
                <a:ext cx="2979000" cy="37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222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021" y="508360"/>
            <a:ext cx="7777395" cy="5827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936600" y="3733920"/>
              <a:ext cx="73080" cy="47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30840" y="3727800"/>
                <a:ext cx="83520" cy="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840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021" y="508360"/>
            <a:ext cx="7777395" cy="5827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</p:spTree>
    <p:extLst>
      <p:ext uri="{BB962C8B-B14F-4D97-AF65-F5344CB8AC3E}">
        <p14:creationId xmlns:p14="http://schemas.microsoft.com/office/powerpoint/2010/main" val="403157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021" y="508360"/>
            <a:ext cx="7777395" cy="5827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</p:spTree>
    <p:extLst>
      <p:ext uri="{BB962C8B-B14F-4D97-AF65-F5344CB8AC3E}">
        <p14:creationId xmlns:p14="http://schemas.microsoft.com/office/powerpoint/2010/main" val="82722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021" y="508360"/>
            <a:ext cx="7777395" cy="5827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</p:spTree>
    <p:extLst>
      <p:ext uri="{BB962C8B-B14F-4D97-AF65-F5344CB8AC3E}">
        <p14:creationId xmlns:p14="http://schemas.microsoft.com/office/powerpoint/2010/main" val="81781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42900" y="5225698"/>
            <a:ext cx="8458200" cy="1327502"/>
          </a:xfrm>
        </p:spPr>
        <p:txBody>
          <a:bodyPr rtlCol="0">
            <a:normAutofit fontScale="70000" lnSpcReduction="20000"/>
          </a:bodyPr>
          <a:lstStyle/>
          <a:p>
            <a:pPr marR="176530" lvl="0">
              <a:lnSpc>
                <a:spcPct val="120000"/>
              </a:lnSpc>
              <a:spcBef>
                <a:spcPts val="1170"/>
              </a:spcBef>
              <a:spcAft>
                <a:spcPts val="0"/>
              </a:spcAft>
            </a:pPr>
            <a:endParaRPr lang="en-US" sz="1900" b="0" dirty="0" smtClean="0">
              <a:ea typeface="Trebuchet MS"/>
              <a:cs typeface="Trebuchet MS"/>
              <a:sym typeface="Trebuchet MS"/>
            </a:endParaRPr>
          </a:p>
          <a:p>
            <a:pPr marR="176530" lvl="0">
              <a:lnSpc>
                <a:spcPct val="120000"/>
              </a:lnSpc>
              <a:spcBef>
                <a:spcPts val="1170"/>
              </a:spcBef>
              <a:spcAft>
                <a:spcPts val="0"/>
              </a:spcAft>
            </a:pPr>
            <a:endParaRPr lang="en-US" sz="1900" b="0" dirty="0">
              <a:ea typeface="Trebuchet MS"/>
              <a:cs typeface="Trebuchet MS"/>
              <a:sym typeface="Trebuchet MS"/>
            </a:endParaRPr>
          </a:p>
          <a:p>
            <a:pPr marR="176530" lvl="0">
              <a:lnSpc>
                <a:spcPct val="120000"/>
              </a:lnSpc>
              <a:spcBef>
                <a:spcPts val="1170"/>
              </a:spcBef>
              <a:spcAft>
                <a:spcPts val="0"/>
              </a:spcAft>
            </a:pPr>
            <a:r>
              <a:rPr lang="en-US" sz="2600" dirty="0">
                <a:solidFill>
                  <a:schemeClr val="dk1"/>
                </a:solidFill>
                <a:latin typeface="+mn-lt"/>
                <a:cs typeface="+mn-cs"/>
                <a:sym typeface="Trebuchet MS"/>
              </a:rPr>
              <a:t>These slides are prepared by the instructor, with grateful acknowledgement of  Prof. Bishop and  many others who made  their course materials freely available online.</a:t>
            </a:r>
          </a:p>
          <a:p>
            <a:pPr marR="176530" lvl="0">
              <a:lnSpc>
                <a:spcPct val="120000"/>
              </a:lnSpc>
              <a:spcBef>
                <a:spcPts val="1170"/>
              </a:spcBef>
              <a:spcAft>
                <a:spcPts val="0"/>
              </a:spcAft>
            </a:pPr>
            <a:endParaRPr lang="en-US" sz="2600" dirty="0">
              <a:solidFill>
                <a:schemeClr val="dk1"/>
              </a:solidFill>
              <a:latin typeface="+mn-lt"/>
              <a:cs typeface="+mn-cs"/>
              <a:sym typeface="Trebuchet MS"/>
            </a:endParaRPr>
          </a:p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endParaRPr lang="en-US" sz="3600" dirty="0" smtClean="0">
              <a:latin typeface="+mn-lt"/>
              <a:cs typeface="Courier New" pitchFamily="49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205816"/>
              </p:ext>
            </p:extLst>
          </p:nvPr>
        </p:nvGraphicFramePr>
        <p:xfrm>
          <a:off x="533399" y="4687089"/>
          <a:ext cx="8485505" cy="9464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7788"/>
                <a:gridCol w="7527717"/>
              </a:tblGrid>
              <a:tr h="4312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8575" marR="730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Christopher Bishop: Pattern Recognition and Machine Learning, Springer International Edition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8575" marR="73025" marT="0" marB="0"/>
                </a:tc>
              </a:tr>
              <a:tr h="2156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T2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8575" marR="730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Tom M. Mitchell: Machine Learning, The McGraw-Hill Companies, Inc..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8575" marR="73025" marT="0" marB="0"/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42900" y="4303691"/>
            <a:ext cx="209550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Text Book(s)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95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021" y="508360"/>
            <a:ext cx="7777395" cy="5827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</p:spTree>
    <p:extLst>
      <p:ext uri="{BB962C8B-B14F-4D97-AF65-F5344CB8AC3E}">
        <p14:creationId xmlns:p14="http://schemas.microsoft.com/office/powerpoint/2010/main" val="364780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021" y="508360"/>
            <a:ext cx="7777395" cy="5827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187440" y="2356920"/>
              <a:ext cx="2271240" cy="2374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7000" y="2349360"/>
                <a:ext cx="2293560" cy="239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401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021" y="508360"/>
            <a:ext cx="7777395" cy="5827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</p:spTree>
    <p:extLst>
      <p:ext uri="{BB962C8B-B14F-4D97-AF65-F5344CB8AC3E}">
        <p14:creationId xmlns:p14="http://schemas.microsoft.com/office/powerpoint/2010/main" val="176420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2049" y="447145"/>
            <a:ext cx="5274550" cy="50340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lang="en-US" sz="3200" b="1" spc="-4" dirty="0" smtClean="0">
                <a:solidFill>
                  <a:srgbClr val="000000"/>
                </a:solidFill>
                <a:latin typeface="Arial"/>
                <a:cs typeface="Arial"/>
              </a:rPr>
              <a:t>1 of K coding mechanism</a:t>
            </a:r>
            <a:endParaRPr sz="3200" b="1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0225" y="1217903"/>
            <a:ext cx="8458200" cy="3694026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53760" indent="-342900">
              <a:spcBef>
                <a:spcPts val="86"/>
              </a:spcBef>
              <a:buFont typeface="Arial" panose="020B0604020202020204" pitchFamily="34" charset="0"/>
              <a:buChar char="•"/>
              <a:tabLst>
                <a:tab pos="303531" algn="l"/>
                <a:tab pos="304074" algn="l"/>
              </a:tabLst>
            </a:pPr>
            <a:r>
              <a:rPr lang="en-US" sz="2052" i="1" dirty="0">
                <a:latin typeface="Arial"/>
                <a:cs typeface="Arial"/>
              </a:rPr>
              <a:t> </a:t>
            </a:r>
            <a:r>
              <a:rPr lang="en-US" sz="2800" i="1" dirty="0">
                <a:latin typeface="Arial"/>
                <a:cs typeface="Arial"/>
              </a:rPr>
              <a:t>For each data point x</a:t>
            </a:r>
            <a:r>
              <a:rPr lang="en-US" sz="2800" i="1" baseline="-25000" dirty="0">
                <a:latin typeface="Arial"/>
                <a:cs typeface="Arial"/>
              </a:rPr>
              <a:t>n</a:t>
            </a:r>
            <a:r>
              <a:rPr lang="en-US" sz="2800" i="1" dirty="0">
                <a:latin typeface="Arial"/>
                <a:cs typeface="Arial"/>
              </a:rPr>
              <a:t>, we introduce a </a:t>
            </a:r>
            <a:r>
              <a:rPr lang="en-US" sz="2800" i="1" dirty="0" smtClean="0">
                <a:latin typeface="Arial"/>
                <a:cs typeface="Arial"/>
              </a:rPr>
              <a:t>set </a:t>
            </a:r>
            <a:r>
              <a:rPr lang="en-US" sz="2800" i="1" dirty="0">
                <a:latin typeface="Arial"/>
                <a:cs typeface="Arial"/>
              </a:rPr>
              <a:t>of binary indicator variables </a:t>
            </a:r>
            <a:r>
              <a:rPr lang="en-US" sz="2800" i="1" dirty="0" smtClean="0">
                <a:latin typeface="Arial"/>
                <a:cs typeface="Arial"/>
              </a:rPr>
              <a:t>                    </a:t>
            </a:r>
          </a:p>
          <a:p>
            <a:pPr marL="10860">
              <a:spcBef>
                <a:spcPts val="86"/>
              </a:spcBef>
              <a:tabLst>
                <a:tab pos="303531" algn="l"/>
                <a:tab pos="304074" algn="l"/>
              </a:tabLst>
            </a:pPr>
            <a:r>
              <a:rPr lang="en-US" sz="2800" spc="-4" dirty="0" smtClean="0">
                <a:latin typeface="Arial"/>
                <a:cs typeface="Arial"/>
              </a:rPr>
              <a:t>	such </a:t>
            </a:r>
            <a:r>
              <a:rPr lang="en-US" sz="2800" spc="-4" dirty="0">
                <a:latin typeface="Arial"/>
                <a:cs typeface="Arial"/>
              </a:rPr>
              <a:t>that</a:t>
            </a:r>
            <a:endParaRPr lang="en-US" sz="2800" dirty="0">
              <a:latin typeface="Arial"/>
              <a:cs typeface="Arial"/>
            </a:endParaRPr>
          </a:p>
          <a:p>
            <a:pPr marL="304074" indent="-293214">
              <a:spcBef>
                <a:spcPts val="86"/>
              </a:spcBef>
              <a:buFont typeface="Arial"/>
              <a:buChar char="•"/>
              <a:tabLst>
                <a:tab pos="303531" algn="l"/>
                <a:tab pos="304074" algn="l"/>
              </a:tabLst>
            </a:pPr>
            <a:endParaRPr lang="en-US" sz="2800" i="1" dirty="0" smtClean="0">
              <a:latin typeface="Arial"/>
              <a:cs typeface="Arial"/>
            </a:endParaRPr>
          </a:p>
          <a:p>
            <a:pPr marL="468060" lvl="1">
              <a:spcBef>
                <a:spcPts val="86"/>
              </a:spcBef>
              <a:tabLst>
                <a:tab pos="303531" algn="l"/>
                <a:tab pos="304074" algn="l"/>
              </a:tabLst>
            </a:pPr>
            <a:r>
              <a:rPr lang="en-US" sz="2400" i="1" dirty="0" smtClean="0">
                <a:latin typeface="Arial"/>
                <a:cs typeface="Arial"/>
              </a:rPr>
              <a:t>where </a:t>
            </a:r>
            <a:r>
              <a:rPr lang="en-US" sz="2400" i="1" dirty="0">
                <a:latin typeface="Arial"/>
                <a:cs typeface="Arial"/>
              </a:rPr>
              <a:t>k =1,...,</a:t>
            </a:r>
            <a:r>
              <a:rPr lang="en-US" sz="2400" i="1" dirty="0" smtClean="0">
                <a:latin typeface="Arial"/>
                <a:cs typeface="Arial"/>
              </a:rPr>
              <a:t>K describing </a:t>
            </a:r>
            <a:r>
              <a:rPr lang="en-US" sz="2400" i="1" dirty="0">
                <a:latin typeface="Arial"/>
                <a:cs typeface="Arial"/>
              </a:rPr>
              <a:t>which </a:t>
            </a:r>
            <a:r>
              <a:rPr lang="en-US" sz="2400" i="1" dirty="0" smtClean="0">
                <a:latin typeface="Arial"/>
                <a:cs typeface="Arial"/>
              </a:rPr>
              <a:t>of the </a:t>
            </a:r>
            <a:r>
              <a:rPr lang="en-US" sz="2400" i="1" dirty="0">
                <a:latin typeface="Arial"/>
                <a:cs typeface="Arial"/>
              </a:rPr>
              <a:t>K clusters the data point x</a:t>
            </a:r>
            <a:r>
              <a:rPr lang="en-US" sz="2400" i="1" baseline="-25000" dirty="0">
                <a:latin typeface="Arial"/>
                <a:cs typeface="Arial"/>
              </a:rPr>
              <a:t>n</a:t>
            </a:r>
            <a:r>
              <a:rPr lang="en-US" sz="2400" i="1" dirty="0" smtClean="0">
                <a:latin typeface="Arial"/>
                <a:cs typeface="Arial"/>
              </a:rPr>
              <a:t> </a:t>
            </a:r>
            <a:r>
              <a:rPr lang="en-US" sz="2400" i="1" dirty="0">
                <a:latin typeface="Arial"/>
                <a:cs typeface="Arial"/>
              </a:rPr>
              <a:t>is assigned to, so that if data point x</a:t>
            </a:r>
            <a:r>
              <a:rPr lang="en-US" sz="2400" i="1" baseline="-25000" dirty="0">
                <a:latin typeface="Arial"/>
                <a:cs typeface="Arial"/>
              </a:rPr>
              <a:t>n</a:t>
            </a:r>
            <a:r>
              <a:rPr lang="en-US" sz="2400" i="1" dirty="0" smtClean="0">
                <a:latin typeface="Arial"/>
                <a:cs typeface="Arial"/>
              </a:rPr>
              <a:t> </a:t>
            </a:r>
            <a:r>
              <a:rPr lang="en-US" sz="2400" i="1" dirty="0">
                <a:latin typeface="Arial"/>
                <a:cs typeface="Arial"/>
              </a:rPr>
              <a:t>is assigned to cluster k then r</a:t>
            </a:r>
            <a:r>
              <a:rPr lang="en-US" sz="2400" i="1" baseline="-25000" dirty="0">
                <a:latin typeface="Arial"/>
                <a:cs typeface="Arial"/>
              </a:rPr>
              <a:t>nk</a:t>
            </a:r>
            <a:r>
              <a:rPr lang="en-US" sz="2400" i="1" dirty="0">
                <a:latin typeface="Arial"/>
                <a:cs typeface="Arial"/>
              </a:rPr>
              <a:t> =1, and r</a:t>
            </a:r>
            <a:r>
              <a:rPr lang="en-US" sz="2400" i="1" baseline="-25000" dirty="0">
                <a:latin typeface="Arial"/>
                <a:cs typeface="Arial"/>
              </a:rPr>
              <a:t>nj</a:t>
            </a:r>
            <a:r>
              <a:rPr lang="en-US" sz="2400" i="1" dirty="0">
                <a:latin typeface="Arial"/>
                <a:cs typeface="Arial"/>
              </a:rPr>
              <a:t> =</a:t>
            </a:r>
            <a:r>
              <a:rPr lang="en-US" sz="2400" i="1" dirty="0" smtClean="0">
                <a:latin typeface="Arial"/>
                <a:cs typeface="Arial"/>
              </a:rPr>
              <a:t>0 for j not equal to </a:t>
            </a:r>
            <a:r>
              <a:rPr lang="en-US" sz="2400" i="1" dirty="0">
                <a:latin typeface="Arial"/>
                <a:cs typeface="Arial"/>
              </a:rPr>
              <a:t>k. </a:t>
            </a:r>
            <a:endParaRPr lang="en-US" sz="2400" i="1" dirty="0" smtClean="0">
              <a:latin typeface="Arial"/>
              <a:cs typeface="Arial"/>
            </a:endParaRPr>
          </a:p>
          <a:p>
            <a:pPr marL="468060" lvl="1">
              <a:spcBef>
                <a:spcPts val="86"/>
              </a:spcBef>
              <a:tabLst>
                <a:tab pos="303531" algn="l"/>
                <a:tab pos="304074" algn="l"/>
              </a:tabLst>
            </a:pPr>
            <a:endParaRPr lang="en-US" sz="2400" i="1" dirty="0" smtClean="0">
              <a:latin typeface="Arial"/>
              <a:cs typeface="Arial"/>
            </a:endParaRPr>
          </a:p>
          <a:p>
            <a:pPr marL="304074" indent="-293757">
              <a:buChar char="•"/>
              <a:tabLst>
                <a:tab pos="303531" algn="l"/>
                <a:tab pos="304617" algn="l"/>
              </a:tabLst>
            </a:pPr>
            <a:r>
              <a:rPr sz="2800" spc="-4" dirty="0" smtClean="0">
                <a:latin typeface="Arial"/>
                <a:cs typeface="Arial"/>
              </a:rPr>
              <a:t>Example</a:t>
            </a:r>
            <a:r>
              <a:rPr sz="2800" spc="-4" dirty="0">
                <a:latin typeface="Arial"/>
                <a:cs typeface="Arial"/>
              </a:rPr>
              <a:t>: </a:t>
            </a:r>
            <a:r>
              <a:rPr sz="2800" dirty="0">
                <a:latin typeface="Arial"/>
                <a:cs typeface="Arial"/>
              </a:rPr>
              <a:t>5 </a:t>
            </a:r>
            <a:r>
              <a:rPr sz="2800" spc="-4" dirty="0">
                <a:latin typeface="Arial"/>
                <a:cs typeface="Arial"/>
              </a:rPr>
              <a:t>data points and </a:t>
            </a:r>
            <a:r>
              <a:rPr sz="2800" dirty="0">
                <a:latin typeface="Arial"/>
                <a:cs typeface="Arial"/>
              </a:rPr>
              <a:t>3</a:t>
            </a:r>
            <a:r>
              <a:rPr sz="2800" spc="17" dirty="0">
                <a:latin typeface="Arial"/>
                <a:cs typeface="Arial"/>
              </a:rPr>
              <a:t> </a:t>
            </a:r>
            <a:r>
              <a:rPr sz="2800" spc="-4" dirty="0">
                <a:latin typeface="Arial"/>
                <a:cs typeface="Arial"/>
              </a:rPr>
              <a:t>clusters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44866" y="2181597"/>
            <a:ext cx="1303183" cy="534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6" name="object 6"/>
          <p:cNvSpPr/>
          <p:nvPr/>
        </p:nvSpPr>
        <p:spPr>
          <a:xfrm>
            <a:off x="2796457" y="5061134"/>
            <a:ext cx="2464318" cy="16289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7" name="object 4"/>
          <p:cNvSpPr/>
          <p:nvPr/>
        </p:nvSpPr>
        <p:spPr>
          <a:xfrm>
            <a:off x="3737787" y="1752600"/>
            <a:ext cx="1423075" cy="258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2636640" y="888840"/>
              <a:ext cx="4209120" cy="5610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28360" y="877680"/>
                <a:ext cx="4227480" cy="563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640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7336" y="665971"/>
            <a:ext cx="5995064" cy="62651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4000" b="1" spc="-4" dirty="0">
                <a:solidFill>
                  <a:srgbClr val="000000"/>
                </a:solidFill>
                <a:latin typeface="Arial"/>
                <a:cs typeface="Arial"/>
              </a:rPr>
              <a:t>K-means Cost</a:t>
            </a:r>
            <a:r>
              <a:rPr sz="4000" b="1" spc="-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b="1" spc="-4" dirty="0">
                <a:solidFill>
                  <a:srgbClr val="000000"/>
                </a:solidFill>
                <a:latin typeface="Arial"/>
                <a:cs typeface="Arial"/>
              </a:rPr>
              <a:t>Function</a:t>
            </a:r>
            <a:endParaRPr sz="4000" b="1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51202" y="3731989"/>
            <a:ext cx="2125998" cy="50340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3200" spc="-4" dirty="0">
                <a:solidFill>
                  <a:srgbClr val="0099FF"/>
                </a:solidFill>
                <a:latin typeface="Comic Sans MS"/>
                <a:cs typeface="Comic Sans MS"/>
              </a:rPr>
              <a:t>prototypes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4728" y="3807042"/>
            <a:ext cx="2947004" cy="50340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3200" spc="-4" dirty="0">
                <a:solidFill>
                  <a:srgbClr val="0099FF"/>
                </a:solidFill>
                <a:latin typeface="Comic Sans MS"/>
                <a:cs typeface="Comic Sans MS"/>
              </a:rPr>
              <a:t>responsibilities</a:t>
            </a:r>
            <a:endParaRPr sz="3200" dirty="0">
              <a:latin typeface="Comic Sans MS"/>
              <a:cs typeface="Comic Sans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38400" y="2449743"/>
            <a:ext cx="3512802" cy="9917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6" name="object 6"/>
          <p:cNvSpPr txBox="1"/>
          <p:nvPr/>
        </p:nvSpPr>
        <p:spPr>
          <a:xfrm>
            <a:off x="5304822" y="2007889"/>
            <a:ext cx="1019777" cy="441853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800" spc="-9" dirty="0">
                <a:solidFill>
                  <a:srgbClr val="0099FF"/>
                </a:solidFill>
                <a:latin typeface="Comic Sans MS"/>
                <a:cs typeface="Comic Sans MS"/>
              </a:rPr>
              <a:t>d</a:t>
            </a:r>
            <a:r>
              <a:rPr sz="2800" spc="-4" dirty="0">
                <a:solidFill>
                  <a:srgbClr val="0099FF"/>
                </a:solidFill>
                <a:latin typeface="Comic Sans MS"/>
                <a:cs typeface="Comic Sans MS"/>
              </a:rPr>
              <a:t>at</a:t>
            </a:r>
            <a:r>
              <a:rPr sz="2800" dirty="0">
                <a:solidFill>
                  <a:srgbClr val="0099FF"/>
                </a:solidFill>
                <a:latin typeface="Comic Sans MS"/>
                <a:cs typeface="Comic Sans MS"/>
              </a:rPr>
              <a:t>a</a:t>
            </a:r>
            <a:endParaRPr sz="2800" dirty="0">
              <a:latin typeface="Comic Sans MS"/>
              <a:cs typeface="Comic Sans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76970" y="2198588"/>
            <a:ext cx="2042196" cy="1746265"/>
          </a:xfrm>
          <a:custGeom>
            <a:avLst/>
            <a:gdLst/>
            <a:ahLst/>
            <a:cxnLst/>
            <a:rect l="l" t="t" r="r" b="b"/>
            <a:pathLst>
              <a:path w="2388234" h="2042160">
                <a:moveTo>
                  <a:pt x="571500" y="1473720"/>
                </a:moveTo>
                <a:lnTo>
                  <a:pt x="569976" y="1466100"/>
                </a:lnTo>
                <a:lnTo>
                  <a:pt x="547116" y="1344180"/>
                </a:lnTo>
                <a:lnTo>
                  <a:pt x="452640" y="1423416"/>
                </a:lnTo>
                <a:lnTo>
                  <a:pt x="446544" y="1428000"/>
                </a:lnTo>
                <a:lnTo>
                  <a:pt x="445020" y="1437144"/>
                </a:lnTo>
                <a:lnTo>
                  <a:pt x="451116" y="1443240"/>
                </a:lnTo>
                <a:lnTo>
                  <a:pt x="455676" y="1449336"/>
                </a:lnTo>
                <a:lnTo>
                  <a:pt x="464820" y="1450860"/>
                </a:lnTo>
                <a:lnTo>
                  <a:pt x="470916" y="1446276"/>
                </a:lnTo>
                <a:lnTo>
                  <a:pt x="509714" y="1413675"/>
                </a:lnTo>
                <a:lnTo>
                  <a:pt x="496836" y="1452384"/>
                </a:lnTo>
                <a:lnTo>
                  <a:pt x="487680" y="1482864"/>
                </a:lnTo>
                <a:lnTo>
                  <a:pt x="466356" y="1546860"/>
                </a:lnTo>
                <a:lnTo>
                  <a:pt x="454164" y="1578876"/>
                </a:lnTo>
                <a:lnTo>
                  <a:pt x="441960" y="1612404"/>
                </a:lnTo>
                <a:lnTo>
                  <a:pt x="416064" y="1674876"/>
                </a:lnTo>
                <a:lnTo>
                  <a:pt x="379476" y="1744980"/>
                </a:lnTo>
                <a:lnTo>
                  <a:pt x="356616" y="1778520"/>
                </a:lnTo>
                <a:lnTo>
                  <a:pt x="321576" y="1818144"/>
                </a:lnTo>
                <a:lnTo>
                  <a:pt x="283476" y="1853196"/>
                </a:lnTo>
                <a:lnTo>
                  <a:pt x="219456" y="1900440"/>
                </a:lnTo>
                <a:lnTo>
                  <a:pt x="173736" y="1927860"/>
                </a:lnTo>
                <a:lnTo>
                  <a:pt x="100596" y="1967496"/>
                </a:lnTo>
                <a:lnTo>
                  <a:pt x="0" y="2016264"/>
                </a:lnTo>
                <a:lnTo>
                  <a:pt x="12204" y="2042160"/>
                </a:lnTo>
                <a:lnTo>
                  <a:pt x="112776" y="1993404"/>
                </a:lnTo>
                <a:lnTo>
                  <a:pt x="163080" y="1967496"/>
                </a:lnTo>
                <a:lnTo>
                  <a:pt x="187464" y="1953780"/>
                </a:lnTo>
                <a:lnTo>
                  <a:pt x="210324" y="1938540"/>
                </a:lnTo>
                <a:lnTo>
                  <a:pt x="234696" y="1924824"/>
                </a:lnTo>
                <a:lnTo>
                  <a:pt x="257556" y="1908060"/>
                </a:lnTo>
                <a:lnTo>
                  <a:pt x="278904" y="1892820"/>
                </a:lnTo>
                <a:lnTo>
                  <a:pt x="300240" y="1876056"/>
                </a:lnTo>
                <a:lnTo>
                  <a:pt x="341376" y="1837956"/>
                </a:lnTo>
                <a:lnTo>
                  <a:pt x="377964" y="1796796"/>
                </a:lnTo>
                <a:lnTo>
                  <a:pt x="403860" y="1760220"/>
                </a:lnTo>
                <a:lnTo>
                  <a:pt x="441960" y="1687080"/>
                </a:lnTo>
                <a:lnTo>
                  <a:pt x="469404" y="1623060"/>
                </a:lnTo>
                <a:lnTo>
                  <a:pt x="493776" y="1556016"/>
                </a:lnTo>
                <a:lnTo>
                  <a:pt x="515124" y="1491996"/>
                </a:lnTo>
                <a:lnTo>
                  <a:pt x="524256" y="1461516"/>
                </a:lnTo>
                <a:lnTo>
                  <a:pt x="528840" y="1447800"/>
                </a:lnTo>
                <a:lnTo>
                  <a:pt x="533400" y="1432560"/>
                </a:lnTo>
                <a:lnTo>
                  <a:pt x="533933" y="1430388"/>
                </a:lnTo>
                <a:lnTo>
                  <a:pt x="541020" y="1472196"/>
                </a:lnTo>
                <a:lnTo>
                  <a:pt x="542556" y="1479816"/>
                </a:lnTo>
                <a:lnTo>
                  <a:pt x="550176" y="1484376"/>
                </a:lnTo>
                <a:lnTo>
                  <a:pt x="551700" y="1484071"/>
                </a:lnTo>
                <a:lnTo>
                  <a:pt x="565416" y="1481340"/>
                </a:lnTo>
                <a:lnTo>
                  <a:pt x="571500" y="1473720"/>
                </a:lnTo>
                <a:close/>
              </a:path>
              <a:path w="2388234" h="2042160">
                <a:moveTo>
                  <a:pt x="1633740" y="25920"/>
                </a:moveTo>
                <a:lnTo>
                  <a:pt x="1620024" y="0"/>
                </a:lnTo>
                <a:lnTo>
                  <a:pt x="1569720" y="25920"/>
                </a:lnTo>
                <a:lnTo>
                  <a:pt x="1519440" y="53340"/>
                </a:lnTo>
                <a:lnTo>
                  <a:pt x="1470660" y="82296"/>
                </a:lnTo>
                <a:lnTo>
                  <a:pt x="1421904" y="112776"/>
                </a:lnTo>
                <a:lnTo>
                  <a:pt x="1376184" y="146316"/>
                </a:lnTo>
                <a:lnTo>
                  <a:pt x="1331976" y="182880"/>
                </a:lnTo>
                <a:lnTo>
                  <a:pt x="1292364" y="224040"/>
                </a:lnTo>
                <a:lnTo>
                  <a:pt x="1254264" y="269760"/>
                </a:lnTo>
                <a:lnTo>
                  <a:pt x="1246644" y="283476"/>
                </a:lnTo>
                <a:lnTo>
                  <a:pt x="1237500" y="295656"/>
                </a:lnTo>
                <a:lnTo>
                  <a:pt x="1229880" y="310896"/>
                </a:lnTo>
                <a:lnTo>
                  <a:pt x="1220736" y="326136"/>
                </a:lnTo>
                <a:lnTo>
                  <a:pt x="1205496" y="356616"/>
                </a:lnTo>
                <a:lnTo>
                  <a:pt x="1191780" y="390156"/>
                </a:lnTo>
                <a:lnTo>
                  <a:pt x="1178064" y="426720"/>
                </a:lnTo>
                <a:lnTo>
                  <a:pt x="1164336" y="461784"/>
                </a:lnTo>
                <a:lnTo>
                  <a:pt x="1139964" y="534936"/>
                </a:lnTo>
                <a:lnTo>
                  <a:pt x="1129296" y="571500"/>
                </a:lnTo>
                <a:lnTo>
                  <a:pt x="1118616" y="606564"/>
                </a:lnTo>
                <a:lnTo>
                  <a:pt x="1109484" y="640080"/>
                </a:lnTo>
                <a:lnTo>
                  <a:pt x="1107960" y="645160"/>
                </a:lnTo>
                <a:lnTo>
                  <a:pt x="1107960" y="745236"/>
                </a:lnTo>
                <a:lnTo>
                  <a:pt x="1080516" y="736104"/>
                </a:lnTo>
                <a:lnTo>
                  <a:pt x="1085100" y="737628"/>
                </a:lnTo>
                <a:lnTo>
                  <a:pt x="1107960" y="745236"/>
                </a:lnTo>
                <a:lnTo>
                  <a:pt x="1107960" y="645160"/>
                </a:lnTo>
                <a:lnTo>
                  <a:pt x="1097013" y="681570"/>
                </a:lnTo>
                <a:lnTo>
                  <a:pt x="1088136" y="641616"/>
                </a:lnTo>
                <a:lnTo>
                  <a:pt x="1086624" y="633996"/>
                </a:lnTo>
                <a:lnTo>
                  <a:pt x="1079004" y="627900"/>
                </a:lnTo>
                <a:lnTo>
                  <a:pt x="1063764" y="630936"/>
                </a:lnTo>
                <a:lnTo>
                  <a:pt x="1059180" y="638556"/>
                </a:lnTo>
                <a:lnTo>
                  <a:pt x="1060716" y="646176"/>
                </a:lnTo>
                <a:lnTo>
                  <a:pt x="1080516" y="739343"/>
                </a:lnTo>
                <a:lnTo>
                  <a:pt x="1086624" y="768096"/>
                </a:lnTo>
                <a:lnTo>
                  <a:pt x="1178064" y="685800"/>
                </a:lnTo>
                <a:lnTo>
                  <a:pt x="1184160" y="681240"/>
                </a:lnTo>
                <a:lnTo>
                  <a:pt x="1185684" y="672096"/>
                </a:lnTo>
                <a:lnTo>
                  <a:pt x="1179576" y="666000"/>
                </a:lnTo>
                <a:lnTo>
                  <a:pt x="1175016" y="659904"/>
                </a:lnTo>
                <a:lnTo>
                  <a:pt x="1165860" y="659904"/>
                </a:lnTo>
                <a:lnTo>
                  <a:pt x="1159776" y="664476"/>
                </a:lnTo>
                <a:lnTo>
                  <a:pt x="1122324" y="697331"/>
                </a:lnTo>
                <a:lnTo>
                  <a:pt x="1123200" y="693420"/>
                </a:lnTo>
                <a:lnTo>
                  <a:pt x="1136916" y="647700"/>
                </a:lnTo>
                <a:lnTo>
                  <a:pt x="1146060" y="614184"/>
                </a:lnTo>
                <a:lnTo>
                  <a:pt x="1167396" y="544080"/>
                </a:lnTo>
                <a:lnTo>
                  <a:pt x="1179576" y="507504"/>
                </a:lnTo>
                <a:lnTo>
                  <a:pt x="1191780" y="472440"/>
                </a:lnTo>
                <a:lnTo>
                  <a:pt x="1203960" y="435876"/>
                </a:lnTo>
                <a:lnTo>
                  <a:pt x="1231404" y="368820"/>
                </a:lnTo>
                <a:lnTo>
                  <a:pt x="1239024" y="353580"/>
                </a:lnTo>
                <a:lnTo>
                  <a:pt x="1246644" y="339864"/>
                </a:lnTo>
                <a:lnTo>
                  <a:pt x="1254264" y="324624"/>
                </a:lnTo>
                <a:lnTo>
                  <a:pt x="1277124" y="288036"/>
                </a:lnTo>
                <a:lnTo>
                  <a:pt x="1312176" y="243840"/>
                </a:lnTo>
                <a:lnTo>
                  <a:pt x="1351800" y="204216"/>
                </a:lnTo>
                <a:lnTo>
                  <a:pt x="1371600" y="187464"/>
                </a:lnTo>
                <a:lnTo>
                  <a:pt x="1392936" y="169176"/>
                </a:lnTo>
                <a:lnTo>
                  <a:pt x="1414284" y="152400"/>
                </a:lnTo>
                <a:lnTo>
                  <a:pt x="1437144" y="137160"/>
                </a:lnTo>
                <a:lnTo>
                  <a:pt x="1461516" y="121920"/>
                </a:lnTo>
                <a:lnTo>
                  <a:pt x="1484376" y="106680"/>
                </a:lnTo>
                <a:lnTo>
                  <a:pt x="1533156" y="79260"/>
                </a:lnTo>
                <a:lnTo>
                  <a:pt x="1583436" y="51816"/>
                </a:lnTo>
                <a:lnTo>
                  <a:pt x="1633740" y="25920"/>
                </a:lnTo>
                <a:close/>
              </a:path>
              <a:path w="2388234" h="2042160">
                <a:moveTo>
                  <a:pt x="2388120" y="1908060"/>
                </a:moveTo>
                <a:lnTo>
                  <a:pt x="2337816" y="1886724"/>
                </a:lnTo>
                <a:lnTo>
                  <a:pt x="2287536" y="1863864"/>
                </a:lnTo>
                <a:lnTo>
                  <a:pt x="2238756" y="1841004"/>
                </a:lnTo>
                <a:lnTo>
                  <a:pt x="2191524" y="1816620"/>
                </a:lnTo>
                <a:lnTo>
                  <a:pt x="2147316" y="1790700"/>
                </a:lnTo>
                <a:lnTo>
                  <a:pt x="2086356" y="1746516"/>
                </a:lnTo>
                <a:lnTo>
                  <a:pt x="2033016" y="1696224"/>
                </a:lnTo>
                <a:lnTo>
                  <a:pt x="2008644" y="1665744"/>
                </a:lnTo>
                <a:lnTo>
                  <a:pt x="1987296" y="1629156"/>
                </a:lnTo>
                <a:lnTo>
                  <a:pt x="1972056" y="1603260"/>
                </a:lnTo>
                <a:lnTo>
                  <a:pt x="1959876" y="1575816"/>
                </a:lnTo>
                <a:lnTo>
                  <a:pt x="1946160" y="1546860"/>
                </a:lnTo>
                <a:lnTo>
                  <a:pt x="1933956" y="1517916"/>
                </a:lnTo>
                <a:lnTo>
                  <a:pt x="1923300" y="1488960"/>
                </a:lnTo>
                <a:lnTo>
                  <a:pt x="1911096" y="1460004"/>
                </a:lnTo>
                <a:lnTo>
                  <a:pt x="1892820" y="1405140"/>
                </a:lnTo>
                <a:lnTo>
                  <a:pt x="1882368" y="1377264"/>
                </a:lnTo>
                <a:lnTo>
                  <a:pt x="1921776" y="1408176"/>
                </a:lnTo>
                <a:lnTo>
                  <a:pt x="1927860" y="1412760"/>
                </a:lnTo>
                <a:lnTo>
                  <a:pt x="1937016" y="1411236"/>
                </a:lnTo>
                <a:lnTo>
                  <a:pt x="1941576" y="1405140"/>
                </a:lnTo>
                <a:lnTo>
                  <a:pt x="1947684" y="1399044"/>
                </a:lnTo>
                <a:lnTo>
                  <a:pt x="1946160" y="1389900"/>
                </a:lnTo>
                <a:lnTo>
                  <a:pt x="1940064" y="1385316"/>
                </a:lnTo>
                <a:lnTo>
                  <a:pt x="1841004" y="1309116"/>
                </a:lnTo>
                <a:lnTo>
                  <a:pt x="1824240" y="1432560"/>
                </a:lnTo>
                <a:lnTo>
                  <a:pt x="1822716" y="1440180"/>
                </a:lnTo>
                <a:lnTo>
                  <a:pt x="1828800" y="1447800"/>
                </a:lnTo>
                <a:lnTo>
                  <a:pt x="1836420" y="1447800"/>
                </a:lnTo>
                <a:lnTo>
                  <a:pt x="1839480" y="1448409"/>
                </a:lnTo>
                <a:lnTo>
                  <a:pt x="1844040" y="1449336"/>
                </a:lnTo>
                <a:lnTo>
                  <a:pt x="1851660" y="1444764"/>
                </a:lnTo>
                <a:lnTo>
                  <a:pt x="1851660" y="1435620"/>
                </a:lnTo>
                <a:lnTo>
                  <a:pt x="1858010" y="1394917"/>
                </a:lnTo>
                <a:lnTo>
                  <a:pt x="1874520" y="1441716"/>
                </a:lnTo>
                <a:lnTo>
                  <a:pt x="1895856" y="1499616"/>
                </a:lnTo>
                <a:lnTo>
                  <a:pt x="1908060" y="1528584"/>
                </a:lnTo>
                <a:lnTo>
                  <a:pt x="1920240" y="1559064"/>
                </a:lnTo>
                <a:lnTo>
                  <a:pt x="1947684" y="1616976"/>
                </a:lnTo>
                <a:lnTo>
                  <a:pt x="1978164" y="1670316"/>
                </a:lnTo>
                <a:lnTo>
                  <a:pt x="2002536" y="1705356"/>
                </a:lnTo>
                <a:lnTo>
                  <a:pt x="2011680" y="1714500"/>
                </a:lnTo>
                <a:lnTo>
                  <a:pt x="2029980" y="1734324"/>
                </a:lnTo>
                <a:lnTo>
                  <a:pt x="2068080" y="1769376"/>
                </a:lnTo>
                <a:lnTo>
                  <a:pt x="2132076" y="1815096"/>
                </a:lnTo>
                <a:lnTo>
                  <a:pt x="2179320" y="1842516"/>
                </a:lnTo>
                <a:lnTo>
                  <a:pt x="2226576" y="1866900"/>
                </a:lnTo>
                <a:lnTo>
                  <a:pt x="2327160" y="1912620"/>
                </a:lnTo>
                <a:lnTo>
                  <a:pt x="2377440" y="1933956"/>
                </a:lnTo>
                <a:lnTo>
                  <a:pt x="2388120" y="1908060"/>
                </a:lnTo>
                <a:close/>
              </a:path>
            </a:pathLst>
          </a:custGeom>
          <a:solidFill>
            <a:srgbClr val="0098FF"/>
          </a:solidFill>
        </p:spPr>
        <p:txBody>
          <a:bodyPr wrap="square" lIns="0" tIns="0" rIns="0" bIns="0" rtlCol="0"/>
          <a:lstStyle/>
          <a:p>
            <a:endParaRPr sz="1539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336240" y="1333800"/>
              <a:ext cx="6825240" cy="23392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040" y="1328040"/>
                <a:ext cx="6841080" cy="235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237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7734" y="717734"/>
            <a:ext cx="4477519" cy="43197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736" spc="-4" dirty="0">
                <a:solidFill>
                  <a:srgbClr val="000000"/>
                </a:solidFill>
                <a:latin typeface="Arial"/>
                <a:cs typeface="Arial"/>
              </a:rPr>
              <a:t>Minimizing the Cost</a:t>
            </a:r>
            <a:r>
              <a:rPr sz="2736" spc="-3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736" spc="-9" dirty="0">
                <a:solidFill>
                  <a:srgbClr val="000000"/>
                </a:solidFill>
                <a:latin typeface="Arial"/>
                <a:cs typeface="Arial"/>
              </a:rPr>
              <a:t>Function</a:t>
            </a:r>
            <a:endParaRPr sz="273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7733" y="1366717"/>
            <a:ext cx="3065738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4074" indent="-293757">
              <a:spcBef>
                <a:spcPts val="86"/>
              </a:spcBef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latin typeface="Arial"/>
                <a:cs typeface="Arial"/>
              </a:rPr>
              <a:t>E-step: minimize </a:t>
            </a:r>
            <a:r>
              <a:rPr sz="2052" i="1" dirty="0">
                <a:latin typeface="Times New Roman"/>
                <a:cs typeface="Times New Roman"/>
              </a:rPr>
              <a:t>J</a:t>
            </a:r>
            <a:r>
              <a:rPr sz="2052" i="1" spc="43" dirty="0">
                <a:latin typeface="Times New Roman"/>
                <a:cs typeface="Times New Roman"/>
              </a:rPr>
              <a:t> </a:t>
            </a:r>
            <a:r>
              <a:rPr sz="2052" spc="-9" dirty="0">
                <a:latin typeface="Arial"/>
                <a:cs typeface="Arial"/>
              </a:rPr>
              <a:t>w.r.t.</a:t>
            </a:r>
            <a:endParaRPr sz="2052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7734" y="3301944"/>
            <a:ext cx="3036958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4074" indent="-293757">
              <a:spcBef>
                <a:spcPts val="86"/>
              </a:spcBef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latin typeface="Arial"/>
                <a:cs typeface="Arial"/>
              </a:rPr>
              <a:t>M-step: minimize </a:t>
            </a:r>
            <a:r>
              <a:rPr sz="2052" i="1" dirty="0">
                <a:latin typeface="Times New Roman"/>
                <a:cs typeface="Times New Roman"/>
              </a:rPr>
              <a:t>J</a:t>
            </a:r>
            <a:r>
              <a:rPr sz="2052" i="1" spc="17" dirty="0">
                <a:latin typeface="Times New Roman"/>
                <a:cs typeface="Times New Roman"/>
              </a:rPr>
              <a:t> </a:t>
            </a:r>
            <a:r>
              <a:rPr sz="2052" spc="-4" dirty="0">
                <a:latin typeface="Arial"/>
                <a:cs typeface="Arial"/>
              </a:rPr>
              <a:t>w.r.t</a:t>
            </a:r>
            <a:endParaRPr sz="2052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7733" y="5238473"/>
            <a:ext cx="6668495" cy="64254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4074" marR="4344" indent="-293214">
              <a:spcBef>
                <a:spcPts val="86"/>
              </a:spcBef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latin typeface="Arial"/>
                <a:cs typeface="Arial"/>
              </a:rPr>
              <a:t>Convergence guaranteed </a:t>
            </a:r>
            <a:r>
              <a:rPr sz="2052" dirty="0">
                <a:latin typeface="Arial"/>
                <a:cs typeface="Arial"/>
              </a:rPr>
              <a:t>since </a:t>
            </a:r>
            <a:r>
              <a:rPr sz="2052" spc="-4" dirty="0">
                <a:latin typeface="Arial"/>
                <a:cs typeface="Arial"/>
              </a:rPr>
              <a:t>there is </a:t>
            </a:r>
            <a:r>
              <a:rPr sz="2052" dirty="0">
                <a:latin typeface="Arial"/>
                <a:cs typeface="Arial"/>
              </a:rPr>
              <a:t>a </a:t>
            </a:r>
            <a:r>
              <a:rPr sz="2052" spc="-4" dirty="0">
                <a:latin typeface="Arial"/>
                <a:cs typeface="Arial"/>
              </a:rPr>
              <a:t>finite </a:t>
            </a:r>
            <a:r>
              <a:rPr sz="2052" dirty="0">
                <a:latin typeface="Arial"/>
                <a:cs typeface="Arial"/>
              </a:rPr>
              <a:t>number  </a:t>
            </a:r>
            <a:r>
              <a:rPr sz="2052" spc="-4" dirty="0">
                <a:latin typeface="Arial"/>
                <a:cs typeface="Arial"/>
              </a:rPr>
              <a:t>of possible settings for the</a:t>
            </a:r>
            <a:r>
              <a:rPr sz="2052" spc="13" dirty="0">
                <a:latin typeface="Arial"/>
                <a:cs typeface="Arial"/>
              </a:rPr>
              <a:t> </a:t>
            </a:r>
            <a:r>
              <a:rPr sz="2052" spc="-4" dirty="0">
                <a:latin typeface="Arial"/>
                <a:cs typeface="Arial"/>
              </a:rPr>
              <a:t>responsibilities</a:t>
            </a:r>
            <a:endParaRPr sz="2052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88529" y="1510247"/>
            <a:ext cx="368533" cy="173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7" name="object 7"/>
          <p:cNvSpPr/>
          <p:nvPr/>
        </p:nvSpPr>
        <p:spPr>
          <a:xfrm>
            <a:off x="4289834" y="3410027"/>
            <a:ext cx="293471" cy="186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8" name="object 8"/>
          <p:cNvSpPr/>
          <p:nvPr/>
        </p:nvSpPr>
        <p:spPr>
          <a:xfrm>
            <a:off x="2500807" y="2209015"/>
            <a:ext cx="278012" cy="41810"/>
          </a:xfrm>
          <a:custGeom>
            <a:avLst/>
            <a:gdLst/>
            <a:ahLst/>
            <a:cxnLst/>
            <a:rect l="l" t="t" r="r" b="b"/>
            <a:pathLst>
              <a:path w="325119" h="48894">
                <a:moveTo>
                  <a:pt x="10680" y="48755"/>
                </a:moveTo>
                <a:lnTo>
                  <a:pt x="7620" y="47231"/>
                </a:lnTo>
                <a:lnTo>
                  <a:pt x="4584" y="47231"/>
                </a:lnTo>
                <a:lnTo>
                  <a:pt x="0" y="45720"/>
                </a:lnTo>
                <a:lnTo>
                  <a:pt x="38109" y="39809"/>
                </a:lnTo>
                <a:lnTo>
                  <a:pt x="76200" y="35052"/>
                </a:lnTo>
                <a:lnTo>
                  <a:pt x="127849" y="29049"/>
                </a:lnTo>
                <a:lnTo>
                  <a:pt x="179641" y="22474"/>
                </a:lnTo>
                <a:lnTo>
                  <a:pt x="231147" y="15329"/>
                </a:lnTo>
                <a:lnTo>
                  <a:pt x="281940" y="7620"/>
                </a:lnTo>
                <a:lnTo>
                  <a:pt x="292258" y="5356"/>
                </a:lnTo>
                <a:lnTo>
                  <a:pt x="302715" y="3233"/>
                </a:lnTo>
                <a:lnTo>
                  <a:pt x="313456" y="1399"/>
                </a:lnTo>
                <a:lnTo>
                  <a:pt x="324624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9" name="object 9"/>
          <p:cNvSpPr/>
          <p:nvPr/>
        </p:nvSpPr>
        <p:spPr>
          <a:xfrm>
            <a:off x="2604412" y="2332480"/>
            <a:ext cx="153108" cy="2073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10" name="object 10"/>
          <p:cNvSpPr/>
          <p:nvPr/>
        </p:nvSpPr>
        <p:spPr>
          <a:xfrm>
            <a:off x="2908715" y="2373204"/>
            <a:ext cx="172129" cy="6516"/>
          </a:xfrm>
          <a:custGeom>
            <a:avLst/>
            <a:gdLst/>
            <a:ahLst/>
            <a:cxnLst/>
            <a:rect l="l" t="t" r="r" b="b"/>
            <a:pathLst>
              <a:path w="201295" h="7619">
                <a:moveTo>
                  <a:pt x="0" y="7620"/>
                </a:moveTo>
                <a:lnTo>
                  <a:pt x="22860" y="7145"/>
                </a:lnTo>
                <a:lnTo>
                  <a:pt x="45720" y="6102"/>
                </a:lnTo>
                <a:lnTo>
                  <a:pt x="68580" y="5058"/>
                </a:lnTo>
                <a:lnTo>
                  <a:pt x="91440" y="4584"/>
                </a:lnTo>
                <a:lnTo>
                  <a:pt x="118870" y="3439"/>
                </a:lnTo>
                <a:lnTo>
                  <a:pt x="146297" y="2292"/>
                </a:lnTo>
                <a:lnTo>
                  <a:pt x="173725" y="1144"/>
                </a:lnTo>
                <a:lnTo>
                  <a:pt x="201155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11" name="object 11"/>
          <p:cNvSpPr/>
          <p:nvPr/>
        </p:nvSpPr>
        <p:spPr>
          <a:xfrm>
            <a:off x="2953023" y="2451395"/>
            <a:ext cx="99368" cy="18462"/>
          </a:xfrm>
          <a:custGeom>
            <a:avLst/>
            <a:gdLst/>
            <a:ahLst/>
            <a:cxnLst/>
            <a:rect l="l" t="t" r="r" b="b"/>
            <a:pathLst>
              <a:path w="116204" h="21589">
                <a:moveTo>
                  <a:pt x="0" y="0"/>
                </a:moveTo>
                <a:lnTo>
                  <a:pt x="5714" y="10792"/>
                </a:lnTo>
                <a:lnTo>
                  <a:pt x="17143" y="15436"/>
                </a:lnTo>
                <a:lnTo>
                  <a:pt x="32570" y="16937"/>
                </a:lnTo>
                <a:lnTo>
                  <a:pt x="50279" y="18300"/>
                </a:lnTo>
                <a:lnTo>
                  <a:pt x="66950" y="20062"/>
                </a:lnTo>
                <a:lnTo>
                  <a:pt x="83051" y="20967"/>
                </a:lnTo>
                <a:lnTo>
                  <a:pt x="99153" y="21301"/>
                </a:lnTo>
                <a:lnTo>
                  <a:pt x="115824" y="21348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12" name="object 12"/>
          <p:cNvSpPr/>
          <p:nvPr/>
        </p:nvSpPr>
        <p:spPr>
          <a:xfrm>
            <a:off x="3480812" y="2152362"/>
            <a:ext cx="470775" cy="338285"/>
          </a:xfrm>
          <a:custGeom>
            <a:avLst/>
            <a:gdLst/>
            <a:ahLst/>
            <a:cxnLst/>
            <a:rect l="l" t="t" r="r" b="b"/>
            <a:pathLst>
              <a:path w="550545" h="395605">
                <a:moveTo>
                  <a:pt x="501383" y="12911"/>
                </a:moveTo>
                <a:lnTo>
                  <a:pt x="513725" y="10363"/>
                </a:lnTo>
                <a:lnTo>
                  <a:pt x="525778" y="7385"/>
                </a:lnTo>
                <a:lnTo>
                  <a:pt x="537828" y="4119"/>
                </a:lnTo>
                <a:lnTo>
                  <a:pt x="550164" y="707"/>
                </a:lnTo>
                <a:lnTo>
                  <a:pt x="526637" y="0"/>
                </a:lnTo>
                <a:lnTo>
                  <a:pt x="503682" y="1861"/>
                </a:lnTo>
                <a:lnTo>
                  <a:pt x="480726" y="5434"/>
                </a:lnTo>
                <a:lnTo>
                  <a:pt x="457200" y="9863"/>
                </a:lnTo>
                <a:lnTo>
                  <a:pt x="406801" y="18388"/>
                </a:lnTo>
                <a:lnTo>
                  <a:pt x="355424" y="26926"/>
                </a:lnTo>
                <a:lnTo>
                  <a:pt x="303445" y="35828"/>
                </a:lnTo>
                <a:lnTo>
                  <a:pt x="251240" y="45444"/>
                </a:lnTo>
                <a:lnTo>
                  <a:pt x="199186" y="56127"/>
                </a:lnTo>
                <a:lnTo>
                  <a:pt x="147658" y="68227"/>
                </a:lnTo>
                <a:lnTo>
                  <a:pt x="97034" y="82095"/>
                </a:lnTo>
                <a:lnTo>
                  <a:pt x="47689" y="98084"/>
                </a:lnTo>
                <a:lnTo>
                  <a:pt x="0" y="116543"/>
                </a:lnTo>
                <a:lnTo>
                  <a:pt x="33187" y="123396"/>
                </a:lnTo>
                <a:lnTo>
                  <a:pt x="66663" y="126824"/>
                </a:lnTo>
                <a:lnTo>
                  <a:pt x="100714" y="128538"/>
                </a:lnTo>
                <a:lnTo>
                  <a:pt x="135623" y="130247"/>
                </a:lnTo>
                <a:lnTo>
                  <a:pt x="191183" y="131468"/>
                </a:lnTo>
                <a:lnTo>
                  <a:pt x="247453" y="134257"/>
                </a:lnTo>
                <a:lnTo>
                  <a:pt x="303437" y="140755"/>
                </a:lnTo>
                <a:lnTo>
                  <a:pt x="358140" y="153107"/>
                </a:lnTo>
                <a:lnTo>
                  <a:pt x="387083" y="172931"/>
                </a:lnTo>
                <a:lnTo>
                  <a:pt x="369773" y="192124"/>
                </a:lnTo>
                <a:lnTo>
                  <a:pt x="332872" y="221361"/>
                </a:lnTo>
                <a:lnTo>
                  <a:pt x="262748" y="256879"/>
                </a:lnTo>
                <a:lnTo>
                  <a:pt x="215160" y="278425"/>
                </a:lnTo>
                <a:lnTo>
                  <a:pt x="167719" y="301578"/>
                </a:lnTo>
                <a:lnTo>
                  <a:pt x="123061" y="327873"/>
                </a:lnTo>
                <a:lnTo>
                  <a:pt x="83820" y="358847"/>
                </a:lnTo>
                <a:lnTo>
                  <a:pt x="80759" y="363431"/>
                </a:lnTo>
                <a:lnTo>
                  <a:pt x="77724" y="368003"/>
                </a:lnTo>
                <a:lnTo>
                  <a:pt x="73139" y="372563"/>
                </a:lnTo>
                <a:lnTo>
                  <a:pt x="116389" y="390855"/>
                </a:lnTo>
                <a:lnTo>
                  <a:pt x="167640" y="395423"/>
                </a:lnTo>
                <a:lnTo>
                  <a:pt x="214590" y="395448"/>
                </a:lnTo>
                <a:lnTo>
                  <a:pt x="261978" y="393792"/>
                </a:lnTo>
                <a:lnTo>
                  <a:pt x="309512" y="390600"/>
                </a:lnTo>
                <a:lnTo>
                  <a:pt x="356903" y="386015"/>
                </a:lnTo>
                <a:lnTo>
                  <a:pt x="403860" y="380183"/>
                </a:lnTo>
                <a:lnTo>
                  <a:pt x="408419" y="378671"/>
                </a:lnTo>
                <a:lnTo>
                  <a:pt x="414528" y="378671"/>
                </a:lnTo>
                <a:lnTo>
                  <a:pt x="420624" y="377147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13" name="object 13"/>
          <p:cNvSpPr/>
          <p:nvPr/>
        </p:nvSpPr>
        <p:spPr>
          <a:xfrm>
            <a:off x="3600368" y="2654377"/>
            <a:ext cx="134065" cy="775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14" name="object 14"/>
          <p:cNvSpPr/>
          <p:nvPr/>
        </p:nvSpPr>
        <p:spPr>
          <a:xfrm>
            <a:off x="4112856" y="2147764"/>
            <a:ext cx="364891" cy="297560"/>
          </a:xfrm>
          <a:custGeom>
            <a:avLst/>
            <a:gdLst/>
            <a:ahLst/>
            <a:cxnLst/>
            <a:rect l="l" t="t" r="r" b="b"/>
            <a:pathLst>
              <a:path w="426720" h="347980">
                <a:moveTo>
                  <a:pt x="373380" y="7620"/>
                </a:moveTo>
                <a:lnTo>
                  <a:pt x="386856" y="5566"/>
                </a:lnTo>
                <a:lnTo>
                  <a:pt x="400045" y="3805"/>
                </a:lnTo>
                <a:lnTo>
                  <a:pt x="413236" y="2046"/>
                </a:lnTo>
                <a:lnTo>
                  <a:pt x="426720" y="0"/>
                </a:lnTo>
                <a:lnTo>
                  <a:pt x="381952" y="2852"/>
                </a:lnTo>
                <a:lnTo>
                  <a:pt x="338328" y="9144"/>
                </a:lnTo>
                <a:lnTo>
                  <a:pt x="285751" y="17335"/>
                </a:lnTo>
                <a:lnTo>
                  <a:pt x="233219" y="25400"/>
                </a:lnTo>
                <a:lnTo>
                  <a:pt x="180774" y="33718"/>
                </a:lnTo>
                <a:lnTo>
                  <a:pt x="128459" y="42672"/>
                </a:lnTo>
                <a:lnTo>
                  <a:pt x="76314" y="52641"/>
                </a:lnTo>
                <a:lnTo>
                  <a:pt x="24384" y="64008"/>
                </a:lnTo>
                <a:lnTo>
                  <a:pt x="15859" y="65834"/>
                </a:lnTo>
                <a:lnTo>
                  <a:pt x="9906" y="67236"/>
                </a:lnTo>
                <a:lnTo>
                  <a:pt x="5095" y="68930"/>
                </a:lnTo>
                <a:lnTo>
                  <a:pt x="0" y="71628"/>
                </a:lnTo>
                <a:lnTo>
                  <a:pt x="20476" y="82288"/>
                </a:lnTo>
                <a:lnTo>
                  <a:pt x="42665" y="88380"/>
                </a:lnTo>
                <a:lnTo>
                  <a:pt x="65997" y="92189"/>
                </a:lnTo>
                <a:lnTo>
                  <a:pt x="89903" y="95999"/>
                </a:lnTo>
                <a:lnTo>
                  <a:pt x="142081" y="101666"/>
                </a:lnTo>
                <a:lnTo>
                  <a:pt x="199826" y="108191"/>
                </a:lnTo>
                <a:lnTo>
                  <a:pt x="255568" y="120430"/>
                </a:lnTo>
                <a:lnTo>
                  <a:pt x="301739" y="143243"/>
                </a:lnTo>
                <a:lnTo>
                  <a:pt x="309359" y="155448"/>
                </a:lnTo>
                <a:lnTo>
                  <a:pt x="293621" y="172563"/>
                </a:lnTo>
                <a:lnTo>
                  <a:pt x="258143" y="197665"/>
                </a:lnTo>
                <a:lnTo>
                  <a:pt x="197424" y="224813"/>
                </a:lnTo>
                <a:lnTo>
                  <a:pt x="159446" y="239839"/>
                </a:lnTo>
                <a:lnTo>
                  <a:pt x="121753" y="255722"/>
                </a:lnTo>
                <a:lnTo>
                  <a:pt x="85344" y="274320"/>
                </a:lnTo>
                <a:lnTo>
                  <a:pt x="49548" y="302387"/>
                </a:lnTo>
                <a:lnTo>
                  <a:pt x="41148" y="315468"/>
                </a:lnTo>
                <a:lnTo>
                  <a:pt x="63696" y="327183"/>
                </a:lnTo>
                <a:lnTo>
                  <a:pt x="87815" y="333756"/>
                </a:lnTo>
                <a:lnTo>
                  <a:pt x="113365" y="336899"/>
                </a:lnTo>
                <a:lnTo>
                  <a:pt x="140208" y="338328"/>
                </a:lnTo>
                <a:lnTo>
                  <a:pt x="177016" y="338941"/>
                </a:lnTo>
                <a:lnTo>
                  <a:pt x="214115" y="338704"/>
                </a:lnTo>
                <a:lnTo>
                  <a:pt x="251214" y="337897"/>
                </a:lnTo>
                <a:lnTo>
                  <a:pt x="288023" y="336804"/>
                </a:lnTo>
                <a:lnTo>
                  <a:pt x="306223" y="336754"/>
                </a:lnTo>
                <a:lnTo>
                  <a:pt x="314704" y="338702"/>
                </a:lnTo>
                <a:lnTo>
                  <a:pt x="319754" y="342365"/>
                </a:lnTo>
                <a:lnTo>
                  <a:pt x="327660" y="347459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15" name="object 15"/>
          <p:cNvSpPr/>
          <p:nvPr/>
        </p:nvSpPr>
        <p:spPr>
          <a:xfrm>
            <a:off x="4156838" y="2639467"/>
            <a:ext cx="173975" cy="1198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grpSp>
        <p:nvGrpSpPr>
          <p:cNvPr id="16" name="object 16"/>
          <p:cNvGrpSpPr/>
          <p:nvPr/>
        </p:nvGrpSpPr>
        <p:grpSpPr>
          <a:xfrm>
            <a:off x="4658070" y="2194164"/>
            <a:ext cx="425163" cy="317108"/>
            <a:chOff x="5447353" y="2334178"/>
            <a:chExt cx="497205" cy="370840"/>
          </a:xfrm>
        </p:grpSpPr>
        <p:sp>
          <p:nvSpPr>
            <p:cNvPr id="17" name="object 17"/>
            <p:cNvSpPr/>
            <p:nvPr/>
          </p:nvSpPr>
          <p:spPr>
            <a:xfrm>
              <a:off x="5447353" y="2334178"/>
              <a:ext cx="306222" cy="3438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777115" y="2515755"/>
              <a:ext cx="166865" cy="18863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</p:grpSp>
      <p:sp>
        <p:nvSpPr>
          <p:cNvPr id="19" name="object 19"/>
          <p:cNvSpPr/>
          <p:nvPr/>
        </p:nvSpPr>
        <p:spPr>
          <a:xfrm>
            <a:off x="5271374" y="2216823"/>
            <a:ext cx="93938" cy="311678"/>
          </a:xfrm>
          <a:custGeom>
            <a:avLst/>
            <a:gdLst/>
            <a:ahLst/>
            <a:cxnLst/>
            <a:rect l="l" t="t" r="r" b="b"/>
            <a:pathLst>
              <a:path w="109854" h="364489">
                <a:moveTo>
                  <a:pt x="38100" y="0"/>
                </a:moveTo>
                <a:lnTo>
                  <a:pt x="32291" y="16769"/>
                </a:lnTo>
                <a:lnTo>
                  <a:pt x="28198" y="34677"/>
                </a:lnTo>
                <a:lnTo>
                  <a:pt x="25246" y="53156"/>
                </a:lnTo>
                <a:lnTo>
                  <a:pt x="22860" y="71640"/>
                </a:lnTo>
                <a:lnTo>
                  <a:pt x="18145" y="107309"/>
                </a:lnTo>
                <a:lnTo>
                  <a:pt x="14860" y="143262"/>
                </a:lnTo>
                <a:lnTo>
                  <a:pt x="12149" y="179214"/>
                </a:lnTo>
                <a:lnTo>
                  <a:pt x="9156" y="214884"/>
                </a:lnTo>
                <a:lnTo>
                  <a:pt x="6865" y="245514"/>
                </a:lnTo>
                <a:lnTo>
                  <a:pt x="4578" y="275853"/>
                </a:lnTo>
                <a:lnTo>
                  <a:pt x="2291" y="306188"/>
                </a:lnTo>
                <a:lnTo>
                  <a:pt x="0" y="336804"/>
                </a:lnTo>
                <a:lnTo>
                  <a:pt x="263" y="357123"/>
                </a:lnTo>
                <a:lnTo>
                  <a:pt x="3244" y="361008"/>
                </a:lnTo>
                <a:lnTo>
                  <a:pt x="8797" y="352032"/>
                </a:lnTo>
                <a:lnTo>
                  <a:pt x="16776" y="333768"/>
                </a:lnTo>
              </a:path>
              <a:path w="109854" h="364489">
                <a:moveTo>
                  <a:pt x="99060" y="85344"/>
                </a:moveTo>
                <a:lnTo>
                  <a:pt x="102448" y="66795"/>
                </a:lnTo>
                <a:lnTo>
                  <a:pt x="105548" y="47820"/>
                </a:lnTo>
                <a:lnTo>
                  <a:pt x="108073" y="28556"/>
                </a:lnTo>
                <a:lnTo>
                  <a:pt x="109740" y="9144"/>
                </a:lnTo>
                <a:lnTo>
                  <a:pt x="105311" y="49389"/>
                </a:lnTo>
                <a:lnTo>
                  <a:pt x="102882" y="89922"/>
                </a:lnTo>
                <a:lnTo>
                  <a:pt x="101596" y="130455"/>
                </a:lnTo>
                <a:lnTo>
                  <a:pt x="100596" y="170700"/>
                </a:lnTo>
                <a:lnTo>
                  <a:pt x="100118" y="205014"/>
                </a:lnTo>
                <a:lnTo>
                  <a:pt x="99066" y="239471"/>
                </a:lnTo>
                <a:lnTo>
                  <a:pt x="98014" y="274213"/>
                </a:lnTo>
                <a:lnTo>
                  <a:pt x="97536" y="309384"/>
                </a:lnTo>
                <a:lnTo>
                  <a:pt x="96614" y="323095"/>
                </a:lnTo>
                <a:lnTo>
                  <a:pt x="95832" y="336811"/>
                </a:lnTo>
                <a:lnTo>
                  <a:pt x="94762" y="350530"/>
                </a:lnTo>
                <a:lnTo>
                  <a:pt x="92976" y="364248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grpSp>
        <p:nvGrpSpPr>
          <p:cNvPr id="20" name="object 20"/>
          <p:cNvGrpSpPr/>
          <p:nvPr/>
        </p:nvGrpSpPr>
        <p:grpSpPr>
          <a:xfrm>
            <a:off x="5422229" y="2307720"/>
            <a:ext cx="370864" cy="224256"/>
            <a:chOff x="6340995" y="2466975"/>
            <a:chExt cx="433705" cy="262255"/>
          </a:xfrm>
        </p:grpSpPr>
        <p:sp>
          <p:nvSpPr>
            <p:cNvPr id="21" name="object 21"/>
            <p:cNvSpPr/>
            <p:nvPr/>
          </p:nvSpPr>
          <p:spPr>
            <a:xfrm>
              <a:off x="6383655" y="2466975"/>
              <a:ext cx="204990" cy="20499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350520" y="2709684"/>
              <a:ext cx="142240" cy="10160"/>
            </a:xfrm>
            <a:custGeom>
              <a:avLst/>
              <a:gdLst/>
              <a:ahLst/>
              <a:cxnLst/>
              <a:rect l="l" t="t" r="r" b="b"/>
              <a:pathLst>
                <a:path w="142239" h="10160">
                  <a:moveTo>
                    <a:pt x="0" y="0"/>
                  </a:moveTo>
                  <a:lnTo>
                    <a:pt x="6119" y="7213"/>
                  </a:lnTo>
                  <a:lnTo>
                    <a:pt x="13523" y="9709"/>
                  </a:lnTo>
                  <a:lnTo>
                    <a:pt x="22926" y="9633"/>
                  </a:lnTo>
                  <a:lnTo>
                    <a:pt x="35039" y="9131"/>
                  </a:lnTo>
                  <a:lnTo>
                    <a:pt x="52448" y="8871"/>
                  </a:lnTo>
                  <a:lnTo>
                    <a:pt x="70288" y="8185"/>
                  </a:lnTo>
                  <a:lnTo>
                    <a:pt x="88413" y="7213"/>
                  </a:lnTo>
                  <a:lnTo>
                    <a:pt x="106680" y="6096"/>
                  </a:lnTo>
                  <a:lnTo>
                    <a:pt x="117514" y="4279"/>
                  </a:lnTo>
                  <a:lnTo>
                    <a:pt x="125918" y="3038"/>
                  </a:lnTo>
                  <a:lnTo>
                    <a:pt x="133463" y="1802"/>
                  </a:lnTo>
                  <a:lnTo>
                    <a:pt x="141719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610731" y="2652915"/>
              <a:ext cx="163830" cy="6780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</p:grpSp>
      <p:sp>
        <p:nvSpPr>
          <p:cNvPr id="24" name="object 24"/>
          <p:cNvSpPr/>
          <p:nvPr/>
        </p:nvSpPr>
        <p:spPr>
          <a:xfrm>
            <a:off x="5930195" y="2332817"/>
            <a:ext cx="450684" cy="315479"/>
          </a:xfrm>
          <a:custGeom>
            <a:avLst/>
            <a:gdLst/>
            <a:ahLst/>
            <a:cxnLst/>
            <a:rect l="l" t="t" r="r" b="b"/>
            <a:pathLst>
              <a:path w="527050" h="368935">
                <a:moveTo>
                  <a:pt x="5262" y="68580"/>
                </a:moveTo>
                <a:lnTo>
                  <a:pt x="0" y="63124"/>
                </a:lnTo>
                <a:lnTo>
                  <a:pt x="10026" y="61525"/>
                </a:lnTo>
                <a:lnTo>
                  <a:pt x="26056" y="61925"/>
                </a:lnTo>
                <a:lnTo>
                  <a:pt x="38803" y="62471"/>
                </a:lnTo>
                <a:lnTo>
                  <a:pt x="60276" y="61597"/>
                </a:lnTo>
                <a:lnTo>
                  <a:pt x="81470" y="61148"/>
                </a:lnTo>
                <a:lnTo>
                  <a:pt x="102666" y="60983"/>
                </a:lnTo>
                <a:lnTo>
                  <a:pt x="124147" y="60960"/>
                </a:lnTo>
                <a:lnTo>
                  <a:pt x="134432" y="60078"/>
                </a:lnTo>
                <a:lnTo>
                  <a:pt x="144714" y="59626"/>
                </a:lnTo>
                <a:lnTo>
                  <a:pt x="154997" y="59459"/>
                </a:lnTo>
                <a:lnTo>
                  <a:pt x="165282" y="59436"/>
                </a:lnTo>
              </a:path>
              <a:path w="527050" h="368935">
                <a:moveTo>
                  <a:pt x="110431" y="368795"/>
                </a:moveTo>
                <a:lnTo>
                  <a:pt x="123594" y="348173"/>
                </a:lnTo>
                <a:lnTo>
                  <a:pt x="138048" y="330696"/>
                </a:lnTo>
                <a:lnTo>
                  <a:pt x="153934" y="314365"/>
                </a:lnTo>
                <a:lnTo>
                  <a:pt x="171391" y="297180"/>
                </a:lnTo>
                <a:lnTo>
                  <a:pt x="207753" y="258456"/>
                </a:lnTo>
                <a:lnTo>
                  <a:pt x="241778" y="217465"/>
                </a:lnTo>
                <a:lnTo>
                  <a:pt x="273319" y="174498"/>
                </a:lnTo>
                <a:lnTo>
                  <a:pt x="302229" y="129852"/>
                </a:lnTo>
                <a:lnTo>
                  <a:pt x="328363" y="83820"/>
                </a:lnTo>
                <a:lnTo>
                  <a:pt x="348737" y="41905"/>
                </a:lnTo>
                <a:lnTo>
                  <a:pt x="367987" y="0"/>
                </a:lnTo>
                <a:lnTo>
                  <a:pt x="367344" y="25829"/>
                </a:lnTo>
                <a:lnTo>
                  <a:pt x="372916" y="78645"/>
                </a:lnTo>
                <a:lnTo>
                  <a:pt x="388679" y="114345"/>
                </a:lnTo>
                <a:lnTo>
                  <a:pt x="405486" y="120337"/>
                </a:lnTo>
                <a:lnTo>
                  <a:pt x="416742" y="117335"/>
                </a:lnTo>
                <a:lnTo>
                  <a:pt x="436937" y="100600"/>
                </a:lnTo>
                <a:lnTo>
                  <a:pt x="453705" y="72574"/>
                </a:lnTo>
                <a:lnTo>
                  <a:pt x="469902" y="42547"/>
                </a:lnTo>
                <a:lnTo>
                  <a:pt x="488383" y="19812"/>
                </a:lnTo>
                <a:lnTo>
                  <a:pt x="494191" y="33075"/>
                </a:lnTo>
                <a:lnTo>
                  <a:pt x="498284" y="45910"/>
                </a:lnTo>
                <a:lnTo>
                  <a:pt x="501236" y="59031"/>
                </a:lnTo>
                <a:lnTo>
                  <a:pt x="503623" y="73152"/>
                </a:lnTo>
                <a:lnTo>
                  <a:pt x="507951" y="90535"/>
                </a:lnTo>
                <a:lnTo>
                  <a:pt x="512000" y="108204"/>
                </a:lnTo>
                <a:lnTo>
                  <a:pt x="516051" y="125872"/>
                </a:lnTo>
                <a:lnTo>
                  <a:pt x="520387" y="143256"/>
                </a:lnTo>
              </a:path>
              <a:path w="527050" h="368935">
                <a:moveTo>
                  <a:pt x="384751" y="199631"/>
                </a:moveTo>
                <a:lnTo>
                  <a:pt x="375839" y="203089"/>
                </a:lnTo>
                <a:lnTo>
                  <a:pt x="367218" y="206684"/>
                </a:lnTo>
                <a:lnTo>
                  <a:pt x="358597" y="210563"/>
                </a:lnTo>
                <a:lnTo>
                  <a:pt x="349686" y="214871"/>
                </a:lnTo>
                <a:lnTo>
                  <a:pt x="367071" y="215992"/>
                </a:lnTo>
                <a:lnTo>
                  <a:pt x="384744" y="216973"/>
                </a:lnTo>
                <a:lnTo>
                  <a:pt x="402417" y="217668"/>
                </a:lnTo>
                <a:lnTo>
                  <a:pt x="419803" y="217932"/>
                </a:lnTo>
                <a:lnTo>
                  <a:pt x="441750" y="216758"/>
                </a:lnTo>
                <a:lnTo>
                  <a:pt x="463987" y="215445"/>
                </a:lnTo>
                <a:lnTo>
                  <a:pt x="486227" y="213852"/>
                </a:lnTo>
                <a:lnTo>
                  <a:pt x="508182" y="211836"/>
                </a:lnTo>
                <a:lnTo>
                  <a:pt x="514291" y="211836"/>
                </a:lnTo>
                <a:lnTo>
                  <a:pt x="520387" y="210312"/>
                </a:lnTo>
                <a:lnTo>
                  <a:pt x="526483" y="210312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25" name="object 25"/>
          <p:cNvSpPr/>
          <p:nvPr/>
        </p:nvSpPr>
        <p:spPr>
          <a:xfrm>
            <a:off x="6439034" y="2465416"/>
            <a:ext cx="101977" cy="983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26" name="object 26"/>
          <p:cNvSpPr/>
          <p:nvPr/>
        </p:nvSpPr>
        <p:spPr>
          <a:xfrm>
            <a:off x="6641805" y="2219439"/>
            <a:ext cx="28236" cy="357289"/>
          </a:xfrm>
          <a:custGeom>
            <a:avLst/>
            <a:gdLst/>
            <a:ahLst/>
            <a:cxnLst/>
            <a:rect l="l" t="t" r="r" b="b"/>
            <a:pathLst>
              <a:path w="33020" h="417830">
                <a:moveTo>
                  <a:pt x="619" y="32004"/>
                </a:moveTo>
                <a:lnTo>
                  <a:pt x="0" y="23567"/>
                </a:lnTo>
                <a:lnTo>
                  <a:pt x="238" y="15992"/>
                </a:lnTo>
                <a:lnTo>
                  <a:pt x="1047" y="8422"/>
                </a:lnTo>
                <a:lnTo>
                  <a:pt x="2143" y="0"/>
                </a:lnTo>
                <a:lnTo>
                  <a:pt x="1523" y="18049"/>
                </a:lnTo>
                <a:lnTo>
                  <a:pt x="1760" y="35814"/>
                </a:lnTo>
                <a:lnTo>
                  <a:pt x="2566" y="53578"/>
                </a:lnTo>
                <a:lnTo>
                  <a:pt x="3654" y="71628"/>
                </a:lnTo>
                <a:lnTo>
                  <a:pt x="6422" y="111394"/>
                </a:lnTo>
                <a:lnTo>
                  <a:pt x="9756" y="150876"/>
                </a:lnTo>
                <a:lnTo>
                  <a:pt x="13091" y="190357"/>
                </a:lnTo>
                <a:lnTo>
                  <a:pt x="15859" y="230124"/>
                </a:lnTo>
                <a:lnTo>
                  <a:pt x="17828" y="264675"/>
                </a:lnTo>
                <a:lnTo>
                  <a:pt x="19086" y="299654"/>
                </a:lnTo>
                <a:lnTo>
                  <a:pt x="19489" y="334917"/>
                </a:lnTo>
                <a:lnTo>
                  <a:pt x="18894" y="370319"/>
                </a:lnTo>
                <a:lnTo>
                  <a:pt x="15996" y="385471"/>
                </a:lnTo>
                <a:lnTo>
                  <a:pt x="12809" y="405763"/>
                </a:lnTo>
                <a:lnTo>
                  <a:pt x="14192" y="417480"/>
                </a:lnTo>
                <a:lnTo>
                  <a:pt x="25003" y="406908"/>
                </a:lnTo>
                <a:lnTo>
                  <a:pt x="28038" y="400799"/>
                </a:lnTo>
                <a:lnTo>
                  <a:pt x="29575" y="394703"/>
                </a:lnTo>
                <a:lnTo>
                  <a:pt x="32623" y="390144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27" name="object 27"/>
          <p:cNvSpPr/>
          <p:nvPr/>
        </p:nvSpPr>
        <p:spPr>
          <a:xfrm>
            <a:off x="6750987" y="2207711"/>
            <a:ext cx="18462" cy="361632"/>
          </a:xfrm>
          <a:custGeom>
            <a:avLst/>
            <a:gdLst/>
            <a:ahLst/>
            <a:cxnLst/>
            <a:rect l="l" t="t" r="r" b="b"/>
            <a:pathLst>
              <a:path w="21590" h="422910">
                <a:moveTo>
                  <a:pt x="5511" y="28956"/>
                </a:moveTo>
                <a:lnTo>
                  <a:pt x="5488" y="19500"/>
                </a:lnTo>
                <a:lnTo>
                  <a:pt x="5322" y="12758"/>
                </a:lnTo>
                <a:lnTo>
                  <a:pt x="4874" y="6876"/>
                </a:lnTo>
                <a:lnTo>
                  <a:pt x="4000" y="0"/>
                </a:lnTo>
                <a:lnTo>
                  <a:pt x="357" y="25807"/>
                </a:lnTo>
                <a:lnTo>
                  <a:pt x="0" y="51047"/>
                </a:lnTo>
                <a:lnTo>
                  <a:pt x="1643" y="76288"/>
                </a:lnTo>
                <a:lnTo>
                  <a:pt x="4000" y="102095"/>
                </a:lnTo>
                <a:lnTo>
                  <a:pt x="7642" y="144629"/>
                </a:lnTo>
                <a:lnTo>
                  <a:pt x="11425" y="187445"/>
                </a:lnTo>
                <a:lnTo>
                  <a:pt x="14925" y="230261"/>
                </a:lnTo>
                <a:lnTo>
                  <a:pt x="17716" y="272796"/>
                </a:lnTo>
                <a:lnTo>
                  <a:pt x="20044" y="307798"/>
                </a:lnTo>
                <a:lnTo>
                  <a:pt x="21521" y="343655"/>
                </a:lnTo>
                <a:lnTo>
                  <a:pt x="20715" y="379512"/>
                </a:lnTo>
                <a:lnTo>
                  <a:pt x="16192" y="414515"/>
                </a:lnTo>
                <a:lnTo>
                  <a:pt x="12453" y="421785"/>
                </a:lnTo>
                <a:lnTo>
                  <a:pt x="10287" y="422335"/>
                </a:lnTo>
                <a:lnTo>
                  <a:pt x="9548" y="415165"/>
                </a:lnTo>
                <a:lnTo>
                  <a:pt x="10096" y="399275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28" name="object 28"/>
          <p:cNvSpPr/>
          <p:nvPr/>
        </p:nvSpPr>
        <p:spPr>
          <a:xfrm>
            <a:off x="6816635" y="2073147"/>
            <a:ext cx="189602" cy="1165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29" name="object 29"/>
          <p:cNvSpPr/>
          <p:nvPr/>
        </p:nvSpPr>
        <p:spPr>
          <a:xfrm>
            <a:off x="2378151" y="4178113"/>
            <a:ext cx="301904" cy="363805"/>
          </a:xfrm>
          <a:custGeom>
            <a:avLst/>
            <a:gdLst/>
            <a:ahLst/>
            <a:cxnLst/>
            <a:rect l="l" t="t" r="r" b="b"/>
            <a:pathLst>
              <a:path w="353060" h="425450">
                <a:moveTo>
                  <a:pt x="236403" y="0"/>
                </a:moveTo>
                <a:lnTo>
                  <a:pt x="219043" y="6667"/>
                </a:lnTo>
                <a:lnTo>
                  <a:pt x="201541" y="13336"/>
                </a:lnTo>
                <a:lnTo>
                  <a:pt x="184325" y="20579"/>
                </a:lnTo>
                <a:lnTo>
                  <a:pt x="130730" y="56562"/>
                </a:lnTo>
                <a:lnTo>
                  <a:pt x="97349" y="88590"/>
                </a:lnTo>
                <a:lnTo>
                  <a:pt x="67966" y="124335"/>
                </a:lnTo>
                <a:lnTo>
                  <a:pt x="42867" y="163080"/>
                </a:lnTo>
                <a:lnTo>
                  <a:pt x="21339" y="208348"/>
                </a:lnTo>
                <a:lnTo>
                  <a:pt x="5525" y="257757"/>
                </a:lnTo>
                <a:lnTo>
                  <a:pt x="0" y="308593"/>
                </a:lnTo>
                <a:lnTo>
                  <a:pt x="9339" y="358140"/>
                </a:lnTo>
                <a:lnTo>
                  <a:pt x="24506" y="384907"/>
                </a:lnTo>
                <a:lnTo>
                  <a:pt x="46101" y="405390"/>
                </a:lnTo>
                <a:lnTo>
                  <a:pt x="72556" y="419015"/>
                </a:lnTo>
                <a:lnTo>
                  <a:pt x="102303" y="425208"/>
                </a:lnTo>
                <a:lnTo>
                  <a:pt x="149493" y="419869"/>
                </a:lnTo>
                <a:lnTo>
                  <a:pt x="194115" y="401961"/>
                </a:lnTo>
                <a:lnTo>
                  <a:pt x="234741" y="375481"/>
                </a:lnTo>
                <a:lnTo>
                  <a:pt x="269943" y="344424"/>
                </a:lnTo>
                <a:lnTo>
                  <a:pt x="300594" y="308141"/>
                </a:lnTo>
                <a:lnTo>
                  <a:pt x="325685" y="266302"/>
                </a:lnTo>
                <a:lnTo>
                  <a:pt x="343681" y="220659"/>
                </a:lnTo>
                <a:lnTo>
                  <a:pt x="353044" y="172967"/>
                </a:lnTo>
                <a:lnTo>
                  <a:pt x="352239" y="124980"/>
                </a:lnTo>
                <a:lnTo>
                  <a:pt x="339113" y="82801"/>
                </a:lnTo>
                <a:lnTo>
                  <a:pt x="314706" y="50485"/>
                </a:lnTo>
                <a:lnTo>
                  <a:pt x="280872" y="28747"/>
                </a:lnTo>
                <a:lnTo>
                  <a:pt x="239463" y="18300"/>
                </a:lnTo>
                <a:lnTo>
                  <a:pt x="224199" y="18200"/>
                </a:lnTo>
                <a:lnTo>
                  <a:pt x="209934" y="19819"/>
                </a:lnTo>
                <a:lnTo>
                  <a:pt x="195953" y="22585"/>
                </a:lnTo>
                <a:lnTo>
                  <a:pt x="181539" y="2592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30" name="object 30"/>
          <p:cNvSpPr/>
          <p:nvPr/>
        </p:nvSpPr>
        <p:spPr>
          <a:xfrm>
            <a:off x="2951709" y="4305835"/>
            <a:ext cx="260637" cy="101540"/>
          </a:xfrm>
          <a:custGeom>
            <a:avLst/>
            <a:gdLst/>
            <a:ahLst/>
            <a:cxnLst/>
            <a:rect l="l" t="t" r="r" b="b"/>
            <a:pathLst>
              <a:path w="304800" h="118745">
                <a:moveTo>
                  <a:pt x="27444" y="48755"/>
                </a:moveTo>
                <a:lnTo>
                  <a:pt x="20586" y="50162"/>
                </a:lnTo>
                <a:lnTo>
                  <a:pt x="13727" y="51998"/>
                </a:lnTo>
                <a:lnTo>
                  <a:pt x="6865" y="54118"/>
                </a:lnTo>
                <a:lnTo>
                  <a:pt x="0" y="56375"/>
                </a:lnTo>
                <a:lnTo>
                  <a:pt x="18557" y="51424"/>
                </a:lnTo>
                <a:lnTo>
                  <a:pt x="37538" y="47617"/>
                </a:lnTo>
                <a:lnTo>
                  <a:pt x="56799" y="44379"/>
                </a:lnTo>
                <a:lnTo>
                  <a:pt x="76200" y="41135"/>
                </a:lnTo>
                <a:lnTo>
                  <a:pt x="113686" y="35396"/>
                </a:lnTo>
                <a:lnTo>
                  <a:pt x="150882" y="29516"/>
                </a:lnTo>
                <a:lnTo>
                  <a:pt x="188078" y="23352"/>
                </a:lnTo>
                <a:lnTo>
                  <a:pt x="225564" y="16764"/>
                </a:lnTo>
                <a:lnTo>
                  <a:pt x="245228" y="12208"/>
                </a:lnTo>
                <a:lnTo>
                  <a:pt x="265182" y="7800"/>
                </a:lnTo>
                <a:lnTo>
                  <a:pt x="285136" y="3683"/>
                </a:lnTo>
                <a:lnTo>
                  <a:pt x="304800" y="0"/>
                </a:lnTo>
              </a:path>
              <a:path w="304800" h="118745">
                <a:moveTo>
                  <a:pt x="30480" y="108204"/>
                </a:moveTo>
                <a:lnTo>
                  <a:pt x="36843" y="117080"/>
                </a:lnTo>
                <a:lnTo>
                  <a:pt x="49345" y="118676"/>
                </a:lnTo>
                <a:lnTo>
                  <a:pt x="64991" y="116560"/>
                </a:lnTo>
                <a:lnTo>
                  <a:pt x="80784" y="114300"/>
                </a:lnTo>
                <a:lnTo>
                  <a:pt x="113931" y="111746"/>
                </a:lnTo>
                <a:lnTo>
                  <a:pt x="180220" y="105506"/>
                </a:lnTo>
                <a:lnTo>
                  <a:pt x="234816" y="99767"/>
                </a:lnTo>
                <a:lnTo>
                  <a:pt x="276587" y="93958"/>
                </a:lnTo>
                <a:lnTo>
                  <a:pt x="297180" y="89916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grpSp>
        <p:nvGrpSpPr>
          <p:cNvPr id="31" name="object 31"/>
          <p:cNvGrpSpPr/>
          <p:nvPr/>
        </p:nvGrpSpPr>
        <p:grpSpPr>
          <a:xfrm>
            <a:off x="3316285" y="3961458"/>
            <a:ext cx="542450" cy="558197"/>
            <a:chOff x="3878211" y="4400930"/>
            <a:chExt cx="634365" cy="652780"/>
          </a:xfrm>
        </p:grpSpPr>
        <p:sp>
          <p:nvSpPr>
            <p:cNvPr id="32" name="object 32"/>
            <p:cNvSpPr/>
            <p:nvPr/>
          </p:nvSpPr>
          <p:spPr>
            <a:xfrm>
              <a:off x="4024896" y="4629924"/>
              <a:ext cx="478155" cy="318135"/>
            </a:xfrm>
            <a:custGeom>
              <a:avLst/>
              <a:gdLst/>
              <a:ahLst/>
              <a:cxnLst/>
              <a:rect l="l" t="t" r="r" b="b"/>
              <a:pathLst>
                <a:path w="478154" h="318135">
                  <a:moveTo>
                    <a:pt x="467868" y="0"/>
                  </a:moveTo>
                  <a:lnTo>
                    <a:pt x="478147" y="2018"/>
                  </a:lnTo>
                  <a:lnTo>
                    <a:pt x="468999" y="3614"/>
                  </a:lnTo>
                  <a:lnTo>
                    <a:pt x="452425" y="4927"/>
                  </a:lnTo>
                  <a:lnTo>
                    <a:pt x="440423" y="6096"/>
                  </a:lnTo>
                  <a:lnTo>
                    <a:pt x="415522" y="11787"/>
                  </a:lnTo>
                  <a:lnTo>
                    <a:pt x="390902" y="17335"/>
                  </a:lnTo>
                  <a:lnTo>
                    <a:pt x="366278" y="22598"/>
                  </a:lnTo>
                  <a:lnTo>
                    <a:pt x="341363" y="27432"/>
                  </a:lnTo>
                  <a:lnTo>
                    <a:pt x="304794" y="35407"/>
                  </a:lnTo>
                  <a:lnTo>
                    <a:pt x="268220" y="43238"/>
                  </a:lnTo>
                  <a:lnTo>
                    <a:pt x="231642" y="50786"/>
                  </a:lnTo>
                  <a:lnTo>
                    <a:pt x="195059" y="57912"/>
                  </a:lnTo>
                  <a:lnTo>
                    <a:pt x="152559" y="64888"/>
                  </a:lnTo>
                  <a:lnTo>
                    <a:pt x="109912" y="72578"/>
                  </a:lnTo>
                  <a:lnTo>
                    <a:pt x="67550" y="81695"/>
                  </a:lnTo>
                  <a:lnTo>
                    <a:pt x="25908" y="92951"/>
                  </a:lnTo>
                  <a:lnTo>
                    <a:pt x="0" y="106680"/>
                  </a:lnTo>
                  <a:lnTo>
                    <a:pt x="22306" y="120441"/>
                  </a:lnTo>
                  <a:lnTo>
                    <a:pt x="45904" y="128773"/>
                  </a:lnTo>
                  <a:lnTo>
                    <a:pt x="70930" y="133678"/>
                  </a:lnTo>
                  <a:lnTo>
                    <a:pt x="97523" y="137160"/>
                  </a:lnTo>
                  <a:lnTo>
                    <a:pt x="135225" y="143607"/>
                  </a:lnTo>
                  <a:lnTo>
                    <a:pt x="210049" y="157089"/>
                  </a:lnTo>
                  <a:lnTo>
                    <a:pt x="263408" y="170828"/>
                  </a:lnTo>
                  <a:lnTo>
                    <a:pt x="303263" y="193535"/>
                  </a:lnTo>
                  <a:lnTo>
                    <a:pt x="291263" y="208682"/>
                  </a:lnTo>
                  <a:lnTo>
                    <a:pt x="248399" y="243840"/>
                  </a:lnTo>
                  <a:lnTo>
                    <a:pt x="205924" y="265747"/>
                  </a:lnTo>
                  <a:lnTo>
                    <a:pt x="184759" y="279201"/>
                  </a:lnTo>
                  <a:lnTo>
                    <a:pt x="169164" y="295656"/>
                  </a:lnTo>
                  <a:lnTo>
                    <a:pt x="169164" y="298691"/>
                  </a:lnTo>
                  <a:lnTo>
                    <a:pt x="169164" y="303276"/>
                  </a:lnTo>
                  <a:lnTo>
                    <a:pt x="169164" y="306311"/>
                  </a:lnTo>
                  <a:lnTo>
                    <a:pt x="190926" y="313986"/>
                  </a:lnTo>
                  <a:lnTo>
                    <a:pt x="212974" y="317371"/>
                  </a:lnTo>
                  <a:lnTo>
                    <a:pt x="235595" y="317896"/>
                  </a:lnTo>
                  <a:lnTo>
                    <a:pt x="259080" y="316992"/>
                  </a:lnTo>
                  <a:lnTo>
                    <a:pt x="295630" y="316182"/>
                  </a:lnTo>
                  <a:lnTo>
                    <a:pt x="332036" y="313942"/>
                  </a:lnTo>
                  <a:lnTo>
                    <a:pt x="368159" y="310557"/>
                  </a:lnTo>
                  <a:lnTo>
                    <a:pt x="403860" y="306311"/>
                  </a:lnTo>
                  <a:lnTo>
                    <a:pt x="416432" y="305175"/>
                  </a:lnTo>
                  <a:lnTo>
                    <a:pt x="429004" y="304036"/>
                  </a:lnTo>
                  <a:lnTo>
                    <a:pt x="441573" y="302894"/>
                  </a:lnTo>
                  <a:lnTo>
                    <a:pt x="454139" y="301752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4101118" y="4400930"/>
              <a:ext cx="216760" cy="21565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3878211" y="4844992"/>
              <a:ext cx="159258" cy="20871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</p:grpSp>
      <p:sp>
        <p:nvSpPr>
          <p:cNvPr id="35" name="object 35"/>
          <p:cNvSpPr/>
          <p:nvPr/>
        </p:nvSpPr>
        <p:spPr>
          <a:xfrm>
            <a:off x="3440088" y="4577875"/>
            <a:ext cx="128689" cy="1479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36" name="object 36"/>
          <p:cNvSpPr/>
          <p:nvPr/>
        </p:nvSpPr>
        <p:spPr>
          <a:xfrm>
            <a:off x="3617457" y="4588290"/>
            <a:ext cx="149067" cy="9709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37" name="object 37"/>
          <p:cNvSpPr/>
          <p:nvPr/>
        </p:nvSpPr>
        <p:spPr>
          <a:xfrm>
            <a:off x="3813124" y="4589918"/>
            <a:ext cx="17919" cy="95567"/>
          </a:xfrm>
          <a:custGeom>
            <a:avLst/>
            <a:gdLst/>
            <a:ahLst/>
            <a:cxnLst/>
            <a:rect l="l" t="t" r="r" b="b"/>
            <a:pathLst>
              <a:path w="20954" h="111760">
                <a:moveTo>
                  <a:pt x="18288" y="0"/>
                </a:moveTo>
                <a:lnTo>
                  <a:pt x="20357" y="14412"/>
                </a:lnTo>
                <a:lnTo>
                  <a:pt x="19996" y="28390"/>
                </a:lnTo>
                <a:lnTo>
                  <a:pt x="17634" y="42655"/>
                </a:lnTo>
                <a:lnTo>
                  <a:pt x="13703" y="57924"/>
                </a:lnTo>
                <a:lnTo>
                  <a:pt x="10067" y="71397"/>
                </a:lnTo>
                <a:lnTo>
                  <a:pt x="6284" y="84589"/>
                </a:lnTo>
                <a:lnTo>
                  <a:pt x="2785" y="97785"/>
                </a:lnTo>
                <a:lnTo>
                  <a:pt x="0" y="111264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grpSp>
        <p:nvGrpSpPr>
          <p:cNvPr id="38" name="object 38"/>
          <p:cNvGrpSpPr/>
          <p:nvPr/>
        </p:nvGrpSpPr>
        <p:grpSpPr>
          <a:xfrm>
            <a:off x="3992626" y="4195223"/>
            <a:ext cx="350230" cy="371950"/>
            <a:chOff x="4669154" y="4674305"/>
            <a:chExt cx="409575" cy="434975"/>
          </a:xfrm>
        </p:grpSpPr>
        <p:sp>
          <p:nvSpPr>
            <p:cNvPr id="39" name="object 39"/>
            <p:cNvSpPr/>
            <p:nvPr/>
          </p:nvSpPr>
          <p:spPr>
            <a:xfrm>
              <a:off x="4678679" y="4683830"/>
              <a:ext cx="186055" cy="248285"/>
            </a:xfrm>
            <a:custGeom>
              <a:avLst/>
              <a:gdLst/>
              <a:ahLst/>
              <a:cxnLst/>
              <a:rect l="l" t="t" r="r" b="b"/>
              <a:pathLst>
                <a:path w="186054" h="248285">
                  <a:moveTo>
                    <a:pt x="0" y="113734"/>
                  </a:moveTo>
                  <a:lnTo>
                    <a:pt x="28956" y="153345"/>
                  </a:lnTo>
                  <a:lnTo>
                    <a:pt x="33672" y="200501"/>
                  </a:lnTo>
                  <a:lnTo>
                    <a:pt x="21347" y="236985"/>
                  </a:lnTo>
                  <a:lnTo>
                    <a:pt x="3060" y="247846"/>
                  </a:lnTo>
                  <a:lnTo>
                    <a:pt x="1269" y="232605"/>
                  </a:lnTo>
                  <a:lnTo>
                    <a:pt x="12204" y="191445"/>
                  </a:lnTo>
                  <a:lnTo>
                    <a:pt x="33985" y="150626"/>
                  </a:lnTo>
                  <a:lnTo>
                    <a:pt x="60305" y="111051"/>
                  </a:lnTo>
                  <a:lnTo>
                    <a:pt x="90212" y="73597"/>
                  </a:lnTo>
                  <a:lnTo>
                    <a:pt x="122755" y="39142"/>
                  </a:lnTo>
                  <a:lnTo>
                    <a:pt x="156984" y="8565"/>
                  </a:lnTo>
                  <a:lnTo>
                    <a:pt x="176915" y="0"/>
                  </a:lnTo>
                  <a:lnTo>
                    <a:pt x="185940" y="945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4832235" y="4910721"/>
              <a:ext cx="122669" cy="8990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4996814" y="4917579"/>
              <a:ext cx="75141" cy="19126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5052059" y="4847856"/>
              <a:ext cx="17145" cy="30480"/>
            </a:xfrm>
            <a:custGeom>
              <a:avLst/>
              <a:gdLst/>
              <a:ahLst/>
              <a:cxnLst/>
              <a:rect l="l" t="t" r="r" b="b"/>
              <a:pathLst>
                <a:path w="17145" h="30479">
                  <a:moveTo>
                    <a:pt x="0" y="30480"/>
                  </a:moveTo>
                  <a:lnTo>
                    <a:pt x="2841" y="20352"/>
                  </a:lnTo>
                  <a:lnTo>
                    <a:pt x="5535" y="13515"/>
                  </a:lnTo>
                  <a:lnTo>
                    <a:pt x="9656" y="7541"/>
                  </a:lnTo>
                  <a:lnTo>
                    <a:pt x="16776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4511559" y="4067572"/>
            <a:ext cx="396927" cy="418105"/>
            <a:chOff x="5276018" y="4525025"/>
            <a:chExt cx="464184" cy="488950"/>
          </a:xfrm>
        </p:grpSpPr>
        <p:sp>
          <p:nvSpPr>
            <p:cNvPr id="44" name="object 44"/>
            <p:cNvSpPr/>
            <p:nvPr/>
          </p:nvSpPr>
          <p:spPr>
            <a:xfrm>
              <a:off x="5285543" y="4534550"/>
              <a:ext cx="155575" cy="469900"/>
            </a:xfrm>
            <a:custGeom>
              <a:avLst/>
              <a:gdLst/>
              <a:ahLst/>
              <a:cxnLst/>
              <a:rect l="l" t="t" r="r" b="b"/>
              <a:pathLst>
                <a:path w="155575" h="469900">
                  <a:moveTo>
                    <a:pt x="155136" y="6969"/>
                  </a:moveTo>
                  <a:lnTo>
                    <a:pt x="146494" y="0"/>
                  </a:lnTo>
                  <a:lnTo>
                    <a:pt x="135138" y="3742"/>
                  </a:lnTo>
                  <a:lnTo>
                    <a:pt x="122352" y="14054"/>
                  </a:lnTo>
                  <a:lnTo>
                    <a:pt x="79513" y="65079"/>
                  </a:lnTo>
                  <a:lnTo>
                    <a:pt x="55320" y="107942"/>
                  </a:lnTo>
                  <a:lnTo>
                    <a:pt x="35700" y="153665"/>
                  </a:lnTo>
                  <a:lnTo>
                    <a:pt x="19513" y="200530"/>
                  </a:lnTo>
                  <a:lnTo>
                    <a:pt x="9390" y="239916"/>
                  </a:lnTo>
                  <a:lnTo>
                    <a:pt x="2552" y="280159"/>
                  </a:lnTo>
                  <a:lnTo>
                    <a:pt x="0" y="320974"/>
                  </a:lnTo>
                  <a:lnTo>
                    <a:pt x="2736" y="362074"/>
                  </a:lnTo>
                  <a:lnTo>
                    <a:pt x="18368" y="422081"/>
                  </a:lnTo>
                  <a:lnTo>
                    <a:pt x="59137" y="467230"/>
                  </a:lnTo>
                  <a:lnTo>
                    <a:pt x="76086" y="469697"/>
                  </a:lnTo>
                  <a:lnTo>
                    <a:pt x="82491" y="469580"/>
                  </a:lnTo>
                  <a:lnTo>
                    <a:pt x="89617" y="468754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365635" y="4714875"/>
              <a:ext cx="374129" cy="22326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</p:grpSp>
      <p:sp>
        <p:nvSpPr>
          <p:cNvPr id="46" name="object 46"/>
          <p:cNvSpPr/>
          <p:nvPr/>
        </p:nvSpPr>
        <p:spPr>
          <a:xfrm>
            <a:off x="4985988" y="4318867"/>
            <a:ext cx="100454" cy="17919"/>
          </a:xfrm>
          <a:custGeom>
            <a:avLst/>
            <a:gdLst/>
            <a:ahLst/>
            <a:cxnLst/>
            <a:rect l="l" t="t" r="r" b="b"/>
            <a:pathLst>
              <a:path w="117475" h="20954">
                <a:moveTo>
                  <a:pt x="0" y="19799"/>
                </a:moveTo>
                <a:lnTo>
                  <a:pt x="12072" y="20828"/>
                </a:lnTo>
                <a:lnTo>
                  <a:pt x="23431" y="19996"/>
                </a:lnTo>
                <a:lnTo>
                  <a:pt x="34504" y="18306"/>
                </a:lnTo>
                <a:lnTo>
                  <a:pt x="45720" y="16764"/>
                </a:lnTo>
                <a:lnTo>
                  <a:pt x="90932" y="7971"/>
                </a:lnTo>
                <a:lnTo>
                  <a:pt x="112763" y="1524"/>
                </a:lnTo>
                <a:lnTo>
                  <a:pt x="117348" y="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47" name="object 47"/>
          <p:cNvSpPr/>
          <p:nvPr/>
        </p:nvSpPr>
        <p:spPr>
          <a:xfrm>
            <a:off x="5173635" y="4244575"/>
            <a:ext cx="292130" cy="207423"/>
          </a:xfrm>
          <a:custGeom>
            <a:avLst/>
            <a:gdLst/>
            <a:ahLst/>
            <a:cxnLst/>
            <a:rect l="l" t="t" r="r" b="b"/>
            <a:pathLst>
              <a:path w="341629" h="242570">
                <a:moveTo>
                  <a:pt x="10680" y="222516"/>
                </a:moveTo>
                <a:lnTo>
                  <a:pt x="3060" y="231660"/>
                </a:lnTo>
                <a:lnTo>
                  <a:pt x="1536" y="233184"/>
                </a:lnTo>
                <a:lnTo>
                  <a:pt x="0" y="240804"/>
                </a:lnTo>
                <a:lnTo>
                  <a:pt x="12842" y="226438"/>
                </a:lnTo>
                <a:lnTo>
                  <a:pt x="26108" y="212791"/>
                </a:lnTo>
                <a:lnTo>
                  <a:pt x="39654" y="199435"/>
                </a:lnTo>
                <a:lnTo>
                  <a:pt x="53340" y="185940"/>
                </a:lnTo>
                <a:lnTo>
                  <a:pt x="90117" y="147834"/>
                </a:lnTo>
                <a:lnTo>
                  <a:pt x="123456" y="105156"/>
                </a:lnTo>
                <a:lnTo>
                  <a:pt x="144792" y="69537"/>
                </a:lnTo>
                <a:lnTo>
                  <a:pt x="156984" y="30480"/>
                </a:lnTo>
                <a:lnTo>
                  <a:pt x="156984" y="18300"/>
                </a:lnTo>
                <a:lnTo>
                  <a:pt x="156984" y="15240"/>
                </a:lnTo>
                <a:lnTo>
                  <a:pt x="126504" y="42684"/>
                </a:lnTo>
                <a:lnTo>
                  <a:pt x="129003" y="64996"/>
                </a:lnTo>
                <a:lnTo>
                  <a:pt x="138501" y="84021"/>
                </a:lnTo>
                <a:lnTo>
                  <a:pt x="154574" y="96471"/>
                </a:lnTo>
                <a:lnTo>
                  <a:pt x="176796" y="99060"/>
                </a:lnTo>
                <a:lnTo>
                  <a:pt x="203490" y="87421"/>
                </a:lnTo>
                <a:lnTo>
                  <a:pt x="224612" y="65347"/>
                </a:lnTo>
                <a:lnTo>
                  <a:pt x="240876" y="38416"/>
                </a:lnTo>
                <a:lnTo>
                  <a:pt x="252996" y="12204"/>
                </a:lnTo>
                <a:lnTo>
                  <a:pt x="254520" y="7620"/>
                </a:lnTo>
                <a:lnTo>
                  <a:pt x="254520" y="4584"/>
                </a:lnTo>
                <a:lnTo>
                  <a:pt x="256044" y="0"/>
                </a:lnTo>
                <a:lnTo>
                  <a:pt x="263850" y="67062"/>
                </a:lnTo>
                <a:lnTo>
                  <a:pt x="309384" y="115836"/>
                </a:lnTo>
                <a:lnTo>
                  <a:pt x="333382" y="123764"/>
                </a:lnTo>
                <a:lnTo>
                  <a:pt x="341376" y="124980"/>
                </a:lnTo>
              </a:path>
              <a:path w="341629" h="242570">
                <a:moveTo>
                  <a:pt x="147840" y="228600"/>
                </a:moveTo>
                <a:lnTo>
                  <a:pt x="140220" y="234696"/>
                </a:lnTo>
                <a:lnTo>
                  <a:pt x="138696" y="236220"/>
                </a:lnTo>
                <a:lnTo>
                  <a:pt x="135636" y="242316"/>
                </a:lnTo>
                <a:lnTo>
                  <a:pt x="153686" y="240630"/>
                </a:lnTo>
                <a:lnTo>
                  <a:pt x="207276" y="230136"/>
                </a:lnTo>
                <a:lnTo>
                  <a:pt x="247467" y="220040"/>
                </a:lnTo>
                <a:lnTo>
                  <a:pt x="267068" y="214491"/>
                </a:lnTo>
                <a:lnTo>
                  <a:pt x="286524" y="20880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grpSp>
        <p:nvGrpSpPr>
          <p:cNvPr id="48" name="object 48"/>
          <p:cNvGrpSpPr/>
          <p:nvPr/>
        </p:nvGrpSpPr>
        <p:grpSpPr>
          <a:xfrm>
            <a:off x="5514588" y="3013339"/>
            <a:ext cx="2652520" cy="1611060"/>
            <a:chOff x="6449004" y="3292157"/>
            <a:chExt cx="3101975" cy="1884045"/>
          </a:xfrm>
        </p:grpSpPr>
        <p:sp>
          <p:nvSpPr>
            <p:cNvPr id="49" name="object 49"/>
            <p:cNvSpPr/>
            <p:nvPr/>
          </p:nvSpPr>
          <p:spPr>
            <a:xfrm>
              <a:off x="6449004" y="4879479"/>
              <a:ext cx="101541" cy="15010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50" name="object 50"/>
            <p:cNvSpPr/>
            <p:nvPr/>
          </p:nvSpPr>
          <p:spPr>
            <a:xfrm>
              <a:off x="6507148" y="3666756"/>
              <a:ext cx="319405" cy="1300480"/>
            </a:xfrm>
            <a:custGeom>
              <a:avLst/>
              <a:gdLst/>
              <a:ahLst/>
              <a:cxnLst/>
              <a:rect l="l" t="t" r="r" b="b"/>
              <a:pathLst>
                <a:path w="319404" h="1300479">
                  <a:moveTo>
                    <a:pt x="4916" y="1178039"/>
                  </a:moveTo>
                  <a:lnTo>
                    <a:pt x="3556" y="1167490"/>
                  </a:lnTo>
                  <a:lnTo>
                    <a:pt x="2052" y="1156512"/>
                  </a:lnTo>
                  <a:lnTo>
                    <a:pt x="833" y="1145249"/>
                  </a:lnTo>
                  <a:lnTo>
                    <a:pt x="331" y="1133843"/>
                  </a:lnTo>
                  <a:lnTo>
                    <a:pt x="0" y="1122272"/>
                  </a:lnTo>
                  <a:lnTo>
                    <a:pt x="1098" y="1112132"/>
                  </a:lnTo>
                  <a:lnTo>
                    <a:pt x="3337" y="1102564"/>
                  </a:lnTo>
                  <a:lnTo>
                    <a:pt x="6427" y="1092708"/>
                  </a:lnTo>
                </a:path>
                <a:path w="319404" h="1300479">
                  <a:moveTo>
                    <a:pt x="97867" y="955548"/>
                  </a:moveTo>
                  <a:lnTo>
                    <a:pt x="143314" y="982331"/>
                  </a:lnTo>
                  <a:lnTo>
                    <a:pt x="175151" y="1030266"/>
                  </a:lnTo>
                  <a:lnTo>
                    <a:pt x="189510" y="1066417"/>
                  </a:lnTo>
                  <a:lnTo>
                    <a:pt x="198440" y="1104280"/>
                  </a:lnTo>
                  <a:lnTo>
                    <a:pt x="201512" y="1143000"/>
                  </a:lnTo>
                  <a:lnTo>
                    <a:pt x="197843" y="1179097"/>
                  </a:lnTo>
                  <a:lnTo>
                    <a:pt x="169354" y="1245007"/>
                  </a:lnTo>
                  <a:lnTo>
                    <a:pt x="132943" y="1281533"/>
                  </a:lnTo>
                  <a:lnTo>
                    <a:pt x="108040" y="1294387"/>
                  </a:lnTo>
                  <a:lnTo>
                    <a:pt x="93308" y="1299959"/>
                  </a:lnTo>
                </a:path>
                <a:path w="319404" h="1300479">
                  <a:moveTo>
                    <a:pt x="73496" y="237744"/>
                  </a:moveTo>
                  <a:lnTo>
                    <a:pt x="105421" y="205591"/>
                  </a:lnTo>
                  <a:lnTo>
                    <a:pt x="128688" y="168638"/>
                  </a:lnTo>
                  <a:lnTo>
                    <a:pt x="152791" y="119581"/>
                  </a:lnTo>
                  <a:lnTo>
                    <a:pt x="171955" y="73861"/>
                  </a:lnTo>
                  <a:lnTo>
                    <a:pt x="185050" y="31478"/>
                  </a:lnTo>
                  <a:lnTo>
                    <a:pt x="196176" y="75998"/>
                  </a:lnTo>
                  <a:lnTo>
                    <a:pt x="234825" y="84909"/>
                  </a:lnTo>
                  <a:lnTo>
                    <a:pt x="262472" y="57899"/>
                  </a:lnTo>
                  <a:lnTo>
                    <a:pt x="278968" y="22548"/>
                  </a:lnTo>
                  <a:lnTo>
                    <a:pt x="282271" y="10668"/>
                  </a:lnTo>
                  <a:lnTo>
                    <a:pt x="282271" y="7620"/>
                  </a:lnTo>
                  <a:lnTo>
                    <a:pt x="282271" y="4559"/>
                  </a:lnTo>
                  <a:lnTo>
                    <a:pt x="282271" y="0"/>
                  </a:lnTo>
                  <a:lnTo>
                    <a:pt x="281897" y="23929"/>
                  </a:lnTo>
                  <a:lnTo>
                    <a:pt x="284949" y="46286"/>
                  </a:lnTo>
                  <a:lnTo>
                    <a:pt x="299048" y="91440"/>
                  </a:lnTo>
                  <a:lnTo>
                    <a:pt x="313180" y="122293"/>
                  </a:lnTo>
                  <a:lnTo>
                    <a:pt x="318847" y="132588"/>
                  </a:lnTo>
                </a:path>
                <a:path w="319404" h="1300479">
                  <a:moveTo>
                    <a:pt x="238088" y="204203"/>
                  </a:moveTo>
                  <a:lnTo>
                    <a:pt x="230468" y="210299"/>
                  </a:lnTo>
                  <a:lnTo>
                    <a:pt x="227407" y="211823"/>
                  </a:lnTo>
                  <a:lnTo>
                    <a:pt x="224372" y="217919"/>
                  </a:lnTo>
                  <a:lnTo>
                    <a:pt x="267013" y="215358"/>
                  </a:lnTo>
                  <a:lnTo>
                    <a:pt x="310329" y="207786"/>
                  </a:lnTo>
                  <a:lnTo>
                    <a:pt x="318847" y="20574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51" name="object 51"/>
            <p:cNvSpPr/>
            <p:nvPr/>
          </p:nvSpPr>
          <p:spPr>
            <a:xfrm>
              <a:off x="6883539" y="3826395"/>
              <a:ext cx="86106" cy="16535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6958596" y="3525024"/>
              <a:ext cx="1106805" cy="302260"/>
            </a:xfrm>
            <a:custGeom>
              <a:avLst/>
              <a:gdLst/>
              <a:ahLst/>
              <a:cxnLst/>
              <a:rect l="l" t="t" r="r" b="b"/>
              <a:pathLst>
                <a:path w="1106804" h="302260">
                  <a:moveTo>
                    <a:pt x="3048" y="190500"/>
                  </a:moveTo>
                  <a:lnTo>
                    <a:pt x="1524" y="182880"/>
                  </a:lnTo>
                  <a:lnTo>
                    <a:pt x="0" y="175260"/>
                  </a:lnTo>
                  <a:lnTo>
                    <a:pt x="0" y="166116"/>
                  </a:lnTo>
                  <a:lnTo>
                    <a:pt x="9144" y="166116"/>
                  </a:lnTo>
                  <a:lnTo>
                    <a:pt x="12179" y="166116"/>
                  </a:lnTo>
                  <a:lnTo>
                    <a:pt x="16764" y="169151"/>
                  </a:lnTo>
                </a:path>
                <a:path w="1106804" h="302260">
                  <a:moveTo>
                    <a:pt x="111239" y="213360"/>
                  </a:moveTo>
                  <a:lnTo>
                    <a:pt x="123360" y="216003"/>
                  </a:lnTo>
                  <a:lnTo>
                    <a:pt x="135053" y="217360"/>
                  </a:lnTo>
                  <a:lnTo>
                    <a:pt x="147034" y="217860"/>
                  </a:lnTo>
                  <a:lnTo>
                    <a:pt x="160020" y="217932"/>
                  </a:lnTo>
                  <a:lnTo>
                    <a:pt x="173734" y="217453"/>
                  </a:lnTo>
                  <a:lnTo>
                    <a:pt x="187447" y="216401"/>
                  </a:lnTo>
                  <a:lnTo>
                    <a:pt x="201162" y="215349"/>
                  </a:lnTo>
                  <a:lnTo>
                    <a:pt x="214884" y="214871"/>
                  </a:lnTo>
                  <a:lnTo>
                    <a:pt x="216408" y="214871"/>
                  </a:lnTo>
                  <a:lnTo>
                    <a:pt x="219443" y="214871"/>
                  </a:lnTo>
                  <a:lnTo>
                    <a:pt x="222504" y="214871"/>
                  </a:lnTo>
                </a:path>
                <a:path w="1106804" h="302260">
                  <a:moveTo>
                    <a:pt x="156959" y="278892"/>
                  </a:moveTo>
                  <a:lnTo>
                    <a:pt x="163103" y="289178"/>
                  </a:lnTo>
                  <a:lnTo>
                    <a:pt x="170676" y="293749"/>
                  </a:lnTo>
                  <a:lnTo>
                    <a:pt x="180539" y="294317"/>
                  </a:lnTo>
                  <a:lnTo>
                    <a:pt x="193548" y="292595"/>
                  </a:lnTo>
                  <a:lnTo>
                    <a:pt x="209309" y="290052"/>
                  </a:lnTo>
                  <a:lnTo>
                    <a:pt x="224783" y="287077"/>
                  </a:lnTo>
                  <a:lnTo>
                    <a:pt x="240257" y="283815"/>
                  </a:lnTo>
                  <a:lnTo>
                    <a:pt x="256019" y="280416"/>
                  </a:lnTo>
                </a:path>
                <a:path w="1106804" h="302260">
                  <a:moveTo>
                    <a:pt x="1080503" y="0"/>
                  </a:moveTo>
                  <a:lnTo>
                    <a:pt x="1087130" y="1111"/>
                  </a:lnTo>
                  <a:lnTo>
                    <a:pt x="1093468" y="2084"/>
                  </a:lnTo>
                  <a:lnTo>
                    <a:pt x="1099803" y="2773"/>
                  </a:lnTo>
                  <a:lnTo>
                    <a:pt x="1106424" y="3035"/>
                  </a:lnTo>
                  <a:lnTo>
                    <a:pt x="1088612" y="4495"/>
                  </a:lnTo>
                  <a:lnTo>
                    <a:pt x="1071372" y="6665"/>
                  </a:lnTo>
                  <a:lnTo>
                    <a:pt x="1054131" y="9691"/>
                  </a:lnTo>
                  <a:lnTo>
                    <a:pt x="1036320" y="13716"/>
                  </a:lnTo>
                  <a:lnTo>
                    <a:pt x="983191" y="25167"/>
                  </a:lnTo>
                  <a:lnTo>
                    <a:pt x="929301" y="35728"/>
                  </a:lnTo>
                  <a:lnTo>
                    <a:pt x="875157" y="46289"/>
                  </a:lnTo>
                  <a:lnTo>
                    <a:pt x="821266" y="57738"/>
                  </a:lnTo>
                  <a:lnTo>
                    <a:pt x="768138" y="70964"/>
                  </a:lnTo>
                  <a:lnTo>
                    <a:pt x="716280" y="86855"/>
                  </a:lnTo>
                  <a:lnTo>
                    <a:pt x="737158" y="94218"/>
                  </a:lnTo>
                  <a:lnTo>
                    <a:pt x="758755" y="98863"/>
                  </a:lnTo>
                  <a:lnTo>
                    <a:pt x="781209" y="102078"/>
                  </a:lnTo>
                  <a:lnTo>
                    <a:pt x="804659" y="105156"/>
                  </a:lnTo>
                  <a:lnTo>
                    <a:pt x="839856" y="109442"/>
                  </a:lnTo>
                  <a:lnTo>
                    <a:pt x="875912" y="114298"/>
                  </a:lnTo>
                  <a:lnTo>
                    <a:pt x="911397" y="121438"/>
                  </a:lnTo>
                  <a:lnTo>
                    <a:pt x="944880" y="132575"/>
                  </a:lnTo>
                  <a:lnTo>
                    <a:pt x="957059" y="138671"/>
                  </a:lnTo>
                  <a:lnTo>
                    <a:pt x="960120" y="140195"/>
                  </a:lnTo>
                  <a:lnTo>
                    <a:pt x="926300" y="180612"/>
                  </a:lnTo>
                  <a:lnTo>
                    <a:pt x="875085" y="208330"/>
                  </a:lnTo>
                  <a:lnTo>
                    <a:pt x="836485" y="226879"/>
                  </a:lnTo>
                  <a:lnTo>
                    <a:pt x="799885" y="248571"/>
                  </a:lnTo>
                  <a:lnTo>
                    <a:pt x="771144" y="275831"/>
                  </a:lnTo>
                  <a:lnTo>
                    <a:pt x="769620" y="278892"/>
                  </a:lnTo>
                  <a:lnTo>
                    <a:pt x="768083" y="281940"/>
                  </a:lnTo>
                  <a:lnTo>
                    <a:pt x="768083" y="286512"/>
                  </a:lnTo>
                  <a:lnTo>
                    <a:pt x="784396" y="294031"/>
                  </a:lnTo>
                  <a:lnTo>
                    <a:pt x="800284" y="298699"/>
                  </a:lnTo>
                  <a:lnTo>
                    <a:pt x="817600" y="301083"/>
                  </a:lnTo>
                  <a:lnTo>
                    <a:pt x="838200" y="301752"/>
                  </a:lnTo>
                  <a:lnTo>
                    <a:pt x="870841" y="302059"/>
                  </a:lnTo>
                  <a:lnTo>
                    <a:pt x="902773" y="300794"/>
                  </a:lnTo>
                  <a:lnTo>
                    <a:pt x="934419" y="298103"/>
                  </a:lnTo>
                  <a:lnTo>
                    <a:pt x="966203" y="294132"/>
                  </a:lnTo>
                  <a:lnTo>
                    <a:pt x="981496" y="291441"/>
                  </a:lnTo>
                  <a:lnTo>
                    <a:pt x="992497" y="289750"/>
                  </a:lnTo>
                  <a:lnTo>
                    <a:pt x="1001780" y="288345"/>
                  </a:lnTo>
                  <a:lnTo>
                    <a:pt x="1011923" y="286512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53" name="object 53"/>
            <p:cNvSpPr/>
            <p:nvPr/>
          </p:nvSpPr>
          <p:spPr>
            <a:xfrm>
              <a:off x="7735455" y="3950382"/>
              <a:ext cx="191249" cy="12887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54" name="object 54"/>
            <p:cNvSpPr/>
            <p:nvPr/>
          </p:nvSpPr>
          <p:spPr>
            <a:xfrm>
              <a:off x="8148119" y="3629799"/>
              <a:ext cx="272361" cy="261366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8446585" y="3808095"/>
              <a:ext cx="65909" cy="15621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56" name="object 56"/>
            <p:cNvSpPr/>
            <p:nvPr/>
          </p:nvSpPr>
          <p:spPr>
            <a:xfrm>
              <a:off x="8484114" y="3707904"/>
              <a:ext cx="27940" cy="48895"/>
            </a:xfrm>
            <a:custGeom>
              <a:avLst/>
              <a:gdLst/>
              <a:ahLst/>
              <a:cxnLst/>
              <a:rect l="l" t="t" r="r" b="b"/>
              <a:pathLst>
                <a:path w="27940" h="48895">
                  <a:moveTo>
                    <a:pt x="6" y="48755"/>
                  </a:moveTo>
                  <a:lnTo>
                    <a:pt x="290" y="39278"/>
                  </a:lnTo>
                  <a:lnTo>
                    <a:pt x="0" y="25515"/>
                  </a:lnTo>
                  <a:lnTo>
                    <a:pt x="852" y="12327"/>
                  </a:lnTo>
                  <a:lnTo>
                    <a:pt x="4565" y="4572"/>
                  </a:lnTo>
                  <a:lnTo>
                    <a:pt x="16770" y="1511"/>
                  </a:lnTo>
                  <a:lnTo>
                    <a:pt x="19805" y="0"/>
                  </a:lnTo>
                  <a:lnTo>
                    <a:pt x="27425" y="1511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8694051" y="3661791"/>
              <a:ext cx="151638" cy="239279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8895069" y="3806571"/>
              <a:ext cx="163980" cy="10287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59" name="object 59"/>
            <p:cNvSpPr/>
            <p:nvPr/>
          </p:nvSpPr>
          <p:spPr>
            <a:xfrm>
              <a:off x="8033016" y="4434840"/>
              <a:ext cx="306705" cy="227965"/>
            </a:xfrm>
            <a:custGeom>
              <a:avLst/>
              <a:gdLst/>
              <a:ahLst/>
              <a:cxnLst/>
              <a:rect l="l" t="t" r="r" b="b"/>
              <a:pathLst>
                <a:path w="306704" h="227964">
                  <a:moveTo>
                    <a:pt x="275844" y="0"/>
                  </a:moveTo>
                  <a:lnTo>
                    <a:pt x="283696" y="5145"/>
                  </a:lnTo>
                  <a:lnTo>
                    <a:pt x="273553" y="9148"/>
                  </a:lnTo>
                  <a:lnTo>
                    <a:pt x="256554" y="12006"/>
                  </a:lnTo>
                  <a:lnTo>
                    <a:pt x="243840" y="13716"/>
                  </a:lnTo>
                  <a:lnTo>
                    <a:pt x="215503" y="19171"/>
                  </a:lnTo>
                  <a:lnTo>
                    <a:pt x="159400" y="28942"/>
                  </a:lnTo>
                  <a:lnTo>
                    <a:pt x="104553" y="37731"/>
                  </a:lnTo>
                  <a:lnTo>
                    <a:pt x="77904" y="41922"/>
                  </a:lnTo>
                  <a:lnTo>
                    <a:pt x="51546" y="47256"/>
                  </a:lnTo>
                  <a:lnTo>
                    <a:pt x="25908" y="54876"/>
                  </a:lnTo>
                  <a:lnTo>
                    <a:pt x="44476" y="60591"/>
                  </a:lnTo>
                  <a:lnTo>
                    <a:pt x="63620" y="62877"/>
                  </a:lnTo>
                  <a:lnTo>
                    <a:pt x="83336" y="63449"/>
                  </a:lnTo>
                  <a:lnTo>
                    <a:pt x="103619" y="64020"/>
                  </a:lnTo>
                  <a:lnTo>
                    <a:pt x="135694" y="65180"/>
                  </a:lnTo>
                  <a:lnTo>
                    <a:pt x="171629" y="66486"/>
                  </a:lnTo>
                  <a:lnTo>
                    <a:pt x="206708" y="71509"/>
                  </a:lnTo>
                  <a:lnTo>
                    <a:pt x="236220" y="83820"/>
                  </a:lnTo>
                  <a:lnTo>
                    <a:pt x="237744" y="86880"/>
                  </a:lnTo>
                  <a:lnTo>
                    <a:pt x="240779" y="89916"/>
                  </a:lnTo>
                  <a:lnTo>
                    <a:pt x="212020" y="127647"/>
                  </a:lnTo>
                  <a:lnTo>
                    <a:pt x="169164" y="149364"/>
                  </a:lnTo>
                  <a:lnTo>
                    <a:pt x="127087" y="168533"/>
                  </a:lnTo>
                  <a:lnTo>
                    <a:pt x="84010" y="186131"/>
                  </a:lnTo>
                  <a:lnTo>
                    <a:pt x="41219" y="204014"/>
                  </a:lnTo>
                  <a:lnTo>
                    <a:pt x="0" y="224040"/>
                  </a:lnTo>
                  <a:lnTo>
                    <a:pt x="28358" y="227421"/>
                  </a:lnTo>
                  <a:lnTo>
                    <a:pt x="56573" y="227087"/>
                  </a:lnTo>
                  <a:lnTo>
                    <a:pt x="85076" y="224463"/>
                  </a:lnTo>
                  <a:lnTo>
                    <a:pt x="114300" y="220980"/>
                  </a:lnTo>
                  <a:lnTo>
                    <a:pt x="162304" y="215770"/>
                  </a:lnTo>
                  <a:lnTo>
                    <a:pt x="210307" y="210127"/>
                  </a:lnTo>
                  <a:lnTo>
                    <a:pt x="258312" y="205342"/>
                  </a:lnTo>
                  <a:lnTo>
                    <a:pt x="306324" y="202704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60" name="object 60"/>
            <p:cNvSpPr/>
            <p:nvPr/>
          </p:nvSpPr>
          <p:spPr>
            <a:xfrm>
              <a:off x="8142351" y="4774670"/>
              <a:ext cx="156210" cy="7813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61" name="object 61"/>
            <p:cNvSpPr/>
            <p:nvPr/>
          </p:nvSpPr>
          <p:spPr>
            <a:xfrm>
              <a:off x="8438019" y="4499991"/>
              <a:ext cx="156210" cy="16535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62" name="object 62"/>
            <p:cNvSpPr/>
            <p:nvPr/>
          </p:nvSpPr>
          <p:spPr>
            <a:xfrm>
              <a:off x="8634615" y="4641735"/>
              <a:ext cx="108966" cy="13182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8762631" y="4698111"/>
              <a:ext cx="84748" cy="16967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6476999" y="3301682"/>
              <a:ext cx="3064510" cy="1864995"/>
            </a:xfrm>
            <a:custGeom>
              <a:avLst/>
              <a:gdLst/>
              <a:ahLst/>
              <a:cxnLst/>
              <a:rect l="l" t="t" r="r" b="b"/>
              <a:pathLst>
                <a:path w="3064509" h="1864995">
                  <a:moveTo>
                    <a:pt x="2327160" y="1314513"/>
                  </a:moveTo>
                  <a:lnTo>
                    <a:pt x="2327422" y="1303136"/>
                  </a:lnTo>
                  <a:lnTo>
                    <a:pt x="2329256" y="1295468"/>
                  </a:lnTo>
                  <a:lnTo>
                    <a:pt x="2334233" y="1290083"/>
                  </a:lnTo>
                  <a:lnTo>
                    <a:pt x="2343924" y="1285557"/>
                  </a:lnTo>
                </a:path>
                <a:path w="3064509" h="1864995">
                  <a:moveTo>
                    <a:pt x="1141476" y="1020394"/>
                  </a:moveTo>
                  <a:lnTo>
                    <a:pt x="1127527" y="1022678"/>
                  </a:lnTo>
                  <a:lnTo>
                    <a:pt x="1113288" y="1024961"/>
                  </a:lnTo>
                  <a:lnTo>
                    <a:pt x="1099049" y="1027246"/>
                  </a:lnTo>
                  <a:lnTo>
                    <a:pt x="1139054" y="1032414"/>
                  </a:lnTo>
                  <a:lnTo>
                    <a:pt x="1193298" y="1034295"/>
                  </a:lnTo>
                  <a:lnTo>
                    <a:pt x="1247542" y="1035322"/>
                  </a:lnTo>
                  <a:lnTo>
                    <a:pt x="1301496" y="1035634"/>
                  </a:lnTo>
                  <a:lnTo>
                    <a:pt x="1352769" y="1035096"/>
                  </a:lnTo>
                  <a:lnTo>
                    <a:pt x="1404041" y="1034163"/>
                  </a:lnTo>
                  <a:lnTo>
                    <a:pt x="1455314" y="1032870"/>
                  </a:lnTo>
                  <a:lnTo>
                    <a:pt x="1506587" y="1031253"/>
                  </a:lnTo>
                  <a:lnTo>
                    <a:pt x="1557860" y="1029347"/>
                  </a:lnTo>
                  <a:lnTo>
                    <a:pt x="1609132" y="1027190"/>
                  </a:lnTo>
                  <a:lnTo>
                    <a:pt x="1660405" y="1024815"/>
                  </a:lnTo>
                  <a:lnTo>
                    <a:pt x="1711677" y="1022261"/>
                  </a:lnTo>
                  <a:lnTo>
                    <a:pt x="1762950" y="1019561"/>
                  </a:lnTo>
                  <a:lnTo>
                    <a:pt x="1814222" y="1016752"/>
                  </a:lnTo>
                  <a:lnTo>
                    <a:pt x="1865494" y="1013870"/>
                  </a:lnTo>
                  <a:lnTo>
                    <a:pt x="1916766" y="1010951"/>
                  </a:lnTo>
                  <a:lnTo>
                    <a:pt x="1968039" y="1008029"/>
                  </a:lnTo>
                  <a:lnTo>
                    <a:pt x="2019311" y="1005143"/>
                  </a:lnTo>
                  <a:lnTo>
                    <a:pt x="2070583" y="1002326"/>
                  </a:lnTo>
                  <a:lnTo>
                    <a:pt x="2121855" y="999615"/>
                  </a:lnTo>
                  <a:lnTo>
                    <a:pt x="2173127" y="997045"/>
                  </a:lnTo>
                  <a:lnTo>
                    <a:pt x="2224399" y="994654"/>
                  </a:lnTo>
                  <a:lnTo>
                    <a:pt x="2275670" y="992475"/>
                  </a:lnTo>
                  <a:lnTo>
                    <a:pt x="2326942" y="990546"/>
                  </a:lnTo>
                  <a:lnTo>
                    <a:pt x="2378214" y="988901"/>
                  </a:lnTo>
                  <a:lnTo>
                    <a:pt x="2429486" y="987577"/>
                  </a:lnTo>
                  <a:lnTo>
                    <a:pt x="2480758" y="986610"/>
                  </a:lnTo>
                  <a:lnTo>
                    <a:pt x="2532029" y="986036"/>
                  </a:lnTo>
                  <a:lnTo>
                    <a:pt x="2583301" y="985889"/>
                  </a:lnTo>
                  <a:lnTo>
                    <a:pt x="2634573" y="986207"/>
                  </a:lnTo>
                  <a:lnTo>
                    <a:pt x="2685845" y="987024"/>
                  </a:lnTo>
                  <a:lnTo>
                    <a:pt x="2737116" y="988377"/>
                  </a:lnTo>
                  <a:lnTo>
                    <a:pt x="2745253" y="988617"/>
                  </a:lnTo>
                  <a:lnTo>
                    <a:pt x="2750821" y="989145"/>
                  </a:lnTo>
                  <a:lnTo>
                    <a:pt x="2756392" y="989674"/>
                  </a:lnTo>
                  <a:lnTo>
                    <a:pt x="2764536" y="989914"/>
                  </a:lnTo>
                </a:path>
                <a:path w="3064509" h="1864995">
                  <a:moveTo>
                    <a:pt x="42684" y="122758"/>
                  </a:moveTo>
                  <a:lnTo>
                    <a:pt x="52807" y="173902"/>
                  </a:lnTo>
                  <a:lnTo>
                    <a:pt x="62250" y="225132"/>
                  </a:lnTo>
                  <a:lnTo>
                    <a:pt x="71093" y="276438"/>
                  </a:lnTo>
                  <a:lnTo>
                    <a:pt x="79418" y="327811"/>
                  </a:lnTo>
                  <a:lnTo>
                    <a:pt x="87303" y="379242"/>
                  </a:lnTo>
                  <a:lnTo>
                    <a:pt x="94829" y="430721"/>
                  </a:lnTo>
                  <a:lnTo>
                    <a:pt x="102076" y="482239"/>
                  </a:lnTo>
                  <a:lnTo>
                    <a:pt x="109124" y="533787"/>
                  </a:lnTo>
                  <a:lnTo>
                    <a:pt x="116052" y="585356"/>
                  </a:lnTo>
                  <a:lnTo>
                    <a:pt x="122942" y="636936"/>
                  </a:lnTo>
                  <a:lnTo>
                    <a:pt x="129872" y="688517"/>
                  </a:lnTo>
                  <a:lnTo>
                    <a:pt x="136923" y="740092"/>
                  </a:lnTo>
                  <a:lnTo>
                    <a:pt x="144176" y="791650"/>
                  </a:lnTo>
                  <a:lnTo>
                    <a:pt x="151709" y="843183"/>
                  </a:lnTo>
                  <a:lnTo>
                    <a:pt x="159604" y="894681"/>
                  </a:lnTo>
                  <a:lnTo>
                    <a:pt x="167939" y="946134"/>
                  </a:lnTo>
                  <a:lnTo>
                    <a:pt x="176796" y="997534"/>
                  </a:lnTo>
                  <a:lnTo>
                    <a:pt x="185130" y="1046866"/>
                  </a:lnTo>
                  <a:lnTo>
                    <a:pt x="192906" y="1097393"/>
                  </a:lnTo>
                  <a:lnTo>
                    <a:pt x="200477" y="1148799"/>
                  </a:lnTo>
                  <a:lnTo>
                    <a:pt x="208192" y="1200769"/>
                  </a:lnTo>
                  <a:lnTo>
                    <a:pt x="216401" y="1252985"/>
                  </a:lnTo>
                  <a:lnTo>
                    <a:pt x="225455" y="1305134"/>
                  </a:lnTo>
                  <a:lnTo>
                    <a:pt x="235703" y="1356898"/>
                  </a:lnTo>
                  <a:lnTo>
                    <a:pt x="247498" y="1407962"/>
                  </a:lnTo>
                  <a:lnTo>
                    <a:pt x="261187" y="1458010"/>
                  </a:lnTo>
                  <a:lnTo>
                    <a:pt x="277123" y="1506725"/>
                  </a:lnTo>
                  <a:lnTo>
                    <a:pt x="295656" y="1553794"/>
                  </a:lnTo>
                  <a:lnTo>
                    <a:pt x="319280" y="1598594"/>
                  </a:lnTo>
                  <a:lnTo>
                    <a:pt x="347875" y="1638008"/>
                  </a:lnTo>
                  <a:lnTo>
                    <a:pt x="380882" y="1672426"/>
                  </a:lnTo>
                  <a:lnTo>
                    <a:pt x="417748" y="1702240"/>
                  </a:lnTo>
                  <a:lnTo>
                    <a:pt x="457915" y="1727842"/>
                  </a:lnTo>
                  <a:lnTo>
                    <a:pt x="500829" y="1749623"/>
                  </a:lnTo>
                  <a:lnTo>
                    <a:pt x="545933" y="1767976"/>
                  </a:lnTo>
                  <a:lnTo>
                    <a:pt x="592672" y="1783291"/>
                  </a:lnTo>
                  <a:lnTo>
                    <a:pt x="640490" y="1795961"/>
                  </a:lnTo>
                  <a:lnTo>
                    <a:pt x="688831" y="1806378"/>
                  </a:lnTo>
                  <a:lnTo>
                    <a:pt x="737139" y="1814933"/>
                  </a:lnTo>
                  <a:lnTo>
                    <a:pt x="784860" y="1822018"/>
                  </a:lnTo>
                  <a:lnTo>
                    <a:pt x="833708" y="1828474"/>
                  </a:lnTo>
                  <a:lnTo>
                    <a:pt x="882811" y="1834304"/>
                  </a:lnTo>
                  <a:lnTo>
                    <a:pt x="932150" y="1839533"/>
                  </a:lnTo>
                  <a:lnTo>
                    <a:pt x="981709" y="1844187"/>
                  </a:lnTo>
                  <a:lnTo>
                    <a:pt x="1031468" y="1848293"/>
                  </a:lnTo>
                  <a:lnTo>
                    <a:pt x="1081412" y="1851876"/>
                  </a:lnTo>
                  <a:lnTo>
                    <a:pt x="1131522" y="1854962"/>
                  </a:lnTo>
                  <a:lnTo>
                    <a:pt x="1181780" y="1857577"/>
                  </a:lnTo>
                  <a:lnTo>
                    <a:pt x="1232169" y="1859747"/>
                  </a:lnTo>
                  <a:lnTo>
                    <a:pt x="1282671" y="1861497"/>
                  </a:lnTo>
                  <a:lnTo>
                    <a:pt x="1333269" y="1862853"/>
                  </a:lnTo>
                  <a:lnTo>
                    <a:pt x="1383945" y="1863842"/>
                  </a:lnTo>
                  <a:lnTo>
                    <a:pt x="1434681" y="1864488"/>
                  </a:lnTo>
                  <a:lnTo>
                    <a:pt x="1485460" y="1864819"/>
                  </a:lnTo>
                  <a:lnTo>
                    <a:pt x="1536264" y="1864859"/>
                  </a:lnTo>
                  <a:lnTo>
                    <a:pt x="1587075" y="1864636"/>
                  </a:lnTo>
                  <a:lnTo>
                    <a:pt x="1637876" y="1864173"/>
                  </a:lnTo>
                  <a:lnTo>
                    <a:pt x="1688650" y="1863498"/>
                  </a:lnTo>
                  <a:lnTo>
                    <a:pt x="1739378" y="1862637"/>
                  </a:lnTo>
                  <a:lnTo>
                    <a:pt x="1790043" y="1861614"/>
                  </a:lnTo>
                  <a:lnTo>
                    <a:pt x="1840627" y="1860457"/>
                  </a:lnTo>
                  <a:lnTo>
                    <a:pt x="1891113" y="1859190"/>
                  </a:lnTo>
                  <a:lnTo>
                    <a:pt x="1941483" y="1857840"/>
                  </a:lnTo>
                  <a:lnTo>
                    <a:pt x="1991719" y="1856432"/>
                  </a:lnTo>
                  <a:lnTo>
                    <a:pt x="2041804" y="1854993"/>
                  </a:lnTo>
                  <a:lnTo>
                    <a:pt x="2091720" y="1853548"/>
                  </a:lnTo>
                  <a:lnTo>
                    <a:pt x="2141450" y="1852123"/>
                  </a:lnTo>
                  <a:lnTo>
                    <a:pt x="2190976" y="1850744"/>
                  </a:lnTo>
                  <a:lnTo>
                    <a:pt x="2240280" y="1849437"/>
                  </a:lnTo>
                  <a:lnTo>
                    <a:pt x="2292486" y="1847836"/>
                  </a:lnTo>
                  <a:lnTo>
                    <a:pt x="2343845" y="1844990"/>
                  </a:lnTo>
                  <a:lnTo>
                    <a:pt x="2394209" y="1840419"/>
                  </a:lnTo>
                  <a:lnTo>
                    <a:pt x="2443429" y="1833641"/>
                  </a:lnTo>
                  <a:lnTo>
                    <a:pt x="2491358" y="1824174"/>
                  </a:lnTo>
                  <a:lnTo>
                    <a:pt x="2537847" y="1811537"/>
                  </a:lnTo>
                  <a:lnTo>
                    <a:pt x="2582748" y="1795248"/>
                  </a:lnTo>
                  <a:lnTo>
                    <a:pt x="2625915" y="1774826"/>
                  </a:lnTo>
                  <a:lnTo>
                    <a:pt x="2667197" y="1749789"/>
                  </a:lnTo>
                  <a:lnTo>
                    <a:pt x="2706448" y="1719655"/>
                  </a:lnTo>
                  <a:lnTo>
                    <a:pt x="2743520" y="1683944"/>
                  </a:lnTo>
                  <a:lnTo>
                    <a:pt x="2778264" y="1642173"/>
                  </a:lnTo>
                  <a:lnTo>
                    <a:pt x="2805281" y="1603989"/>
                  </a:lnTo>
                  <a:lnTo>
                    <a:pt x="2830593" y="1564057"/>
                  </a:lnTo>
                  <a:lnTo>
                    <a:pt x="2854258" y="1522527"/>
                  </a:lnTo>
                  <a:lnTo>
                    <a:pt x="2876331" y="1479549"/>
                  </a:lnTo>
                  <a:lnTo>
                    <a:pt x="2896867" y="1435272"/>
                  </a:lnTo>
                  <a:lnTo>
                    <a:pt x="2915924" y="1389846"/>
                  </a:lnTo>
                  <a:lnTo>
                    <a:pt x="2933556" y="1343421"/>
                  </a:lnTo>
                  <a:lnTo>
                    <a:pt x="2949821" y="1296146"/>
                  </a:lnTo>
                  <a:lnTo>
                    <a:pt x="2964774" y="1248172"/>
                  </a:lnTo>
                  <a:lnTo>
                    <a:pt x="2978470" y="1199648"/>
                  </a:lnTo>
                  <a:lnTo>
                    <a:pt x="2990967" y="1150724"/>
                  </a:lnTo>
                  <a:lnTo>
                    <a:pt x="3002320" y="1101550"/>
                  </a:lnTo>
                  <a:lnTo>
                    <a:pt x="3012584" y="1052275"/>
                  </a:lnTo>
                  <a:lnTo>
                    <a:pt x="3021817" y="1003049"/>
                  </a:lnTo>
                  <a:lnTo>
                    <a:pt x="3030074" y="954023"/>
                  </a:lnTo>
                  <a:lnTo>
                    <a:pt x="3037411" y="905345"/>
                  </a:lnTo>
                  <a:lnTo>
                    <a:pt x="3043884" y="857166"/>
                  </a:lnTo>
                  <a:lnTo>
                    <a:pt x="3049550" y="809635"/>
                  </a:lnTo>
                  <a:lnTo>
                    <a:pt x="3054463" y="762902"/>
                  </a:lnTo>
                  <a:lnTo>
                    <a:pt x="3058680" y="717118"/>
                  </a:lnTo>
                  <a:lnTo>
                    <a:pt x="3062241" y="669145"/>
                  </a:lnTo>
                  <a:lnTo>
                    <a:pt x="3064312" y="619016"/>
                  </a:lnTo>
                  <a:lnTo>
                    <a:pt x="3064315" y="567498"/>
                  </a:lnTo>
                  <a:lnTo>
                    <a:pt x="3061676" y="515358"/>
                  </a:lnTo>
                  <a:lnTo>
                    <a:pt x="3055818" y="463365"/>
                  </a:lnTo>
                  <a:lnTo>
                    <a:pt x="3046166" y="412287"/>
                  </a:lnTo>
                  <a:lnTo>
                    <a:pt x="3032143" y="362891"/>
                  </a:lnTo>
                  <a:lnTo>
                    <a:pt x="3013175" y="315944"/>
                  </a:lnTo>
                  <a:lnTo>
                    <a:pt x="2988684" y="272216"/>
                  </a:lnTo>
                  <a:lnTo>
                    <a:pt x="2958096" y="232473"/>
                  </a:lnTo>
                  <a:lnTo>
                    <a:pt x="2920734" y="197106"/>
                  </a:lnTo>
                  <a:lnTo>
                    <a:pt x="2878962" y="168113"/>
                  </a:lnTo>
                  <a:lnTo>
                    <a:pt x="2833655" y="144584"/>
                  </a:lnTo>
                  <a:lnTo>
                    <a:pt x="2785689" y="125609"/>
                  </a:lnTo>
                  <a:lnTo>
                    <a:pt x="2735937" y="110277"/>
                  </a:lnTo>
                  <a:lnTo>
                    <a:pt x="2685275" y="97678"/>
                  </a:lnTo>
                  <a:lnTo>
                    <a:pt x="2634576" y="86901"/>
                  </a:lnTo>
                  <a:lnTo>
                    <a:pt x="2584716" y="77038"/>
                  </a:lnTo>
                  <a:lnTo>
                    <a:pt x="2536011" y="67783"/>
                  </a:lnTo>
                  <a:lnTo>
                    <a:pt x="2487134" y="59211"/>
                  </a:lnTo>
                  <a:lnTo>
                    <a:pt x="2438096" y="51303"/>
                  </a:lnTo>
                  <a:lnTo>
                    <a:pt x="2388909" y="44042"/>
                  </a:lnTo>
                  <a:lnTo>
                    <a:pt x="2339584" y="37408"/>
                  </a:lnTo>
                  <a:lnTo>
                    <a:pt x="2290132" y="31385"/>
                  </a:lnTo>
                  <a:lnTo>
                    <a:pt x="2240564" y="25953"/>
                  </a:lnTo>
                  <a:lnTo>
                    <a:pt x="2190891" y="21093"/>
                  </a:lnTo>
                  <a:lnTo>
                    <a:pt x="2141125" y="16789"/>
                  </a:lnTo>
                  <a:lnTo>
                    <a:pt x="2091276" y="13021"/>
                  </a:lnTo>
                  <a:lnTo>
                    <a:pt x="2041356" y="9772"/>
                  </a:lnTo>
                  <a:lnTo>
                    <a:pt x="1991377" y="7022"/>
                  </a:lnTo>
                  <a:lnTo>
                    <a:pt x="1941348" y="4754"/>
                  </a:lnTo>
                  <a:lnTo>
                    <a:pt x="1891282" y="2950"/>
                  </a:lnTo>
                  <a:lnTo>
                    <a:pt x="1841190" y="1590"/>
                  </a:lnTo>
                  <a:lnTo>
                    <a:pt x="1791082" y="658"/>
                  </a:lnTo>
                  <a:lnTo>
                    <a:pt x="1740971" y="133"/>
                  </a:lnTo>
                  <a:lnTo>
                    <a:pt x="1690866" y="0"/>
                  </a:lnTo>
                  <a:lnTo>
                    <a:pt x="1640780" y="238"/>
                  </a:lnTo>
                  <a:lnTo>
                    <a:pt x="1590724" y="829"/>
                  </a:lnTo>
                  <a:lnTo>
                    <a:pt x="1540708" y="1756"/>
                  </a:lnTo>
                  <a:lnTo>
                    <a:pt x="1490744" y="3000"/>
                  </a:lnTo>
                  <a:lnTo>
                    <a:pt x="1440844" y="4543"/>
                  </a:lnTo>
                  <a:lnTo>
                    <a:pt x="1391017" y="6367"/>
                  </a:lnTo>
                  <a:lnTo>
                    <a:pt x="1341276" y="8452"/>
                  </a:lnTo>
                  <a:lnTo>
                    <a:pt x="1291632" y="10782"/>
                  </a:lnTo>
                  <a:lnTo>
                    <a:pt x="1242095" y="13337"/>
                  </a:lnTo>
                  <a:lnTo>
                    <a:pt x="1192678" y="16100"/>
                  </a:lnTo>
                  <a:lnTo>
                    <a:pt x="1143390" y="19051"/>
                  </a:lnTo>
                  <a:lnTo>
                    <a:pt x="1094244" y="22174"/>
                  </a:lnTo>
                  <a:lnTo>
                    <a:pt x="1044168" y="25431"/>
                  </a:lnTo>
                  <a:lnTo>
                    <a:pt x="994074" y="28815"/>
                  </a:lnTo>
                  <a:lnTo>
                    <a:pt x="943967" y="32336"/>
                  </a:lnTo>
                  <a:lnTo>
                    <a:pt x="893850" y="36006"/>
                  </a:lnTo>
                  <a:lnTo>
                    <a:pt x="843730" y="39835"/>
                  </a:lnTo>
                  <a:lnTo>
                    <a:pt x="793609" y="43837"/>
                  </a:lnTo>
                  <a:lnTo>
                    <a:pt x="743493" y="48022"/>
                  </a:lnTo>
                  <a:lnTo>
                    <a:pt x="693386" y="52401"/>
                  </a:lnTo>
                  <a:lnTo>
                    <a:pt x="643294" y="56986"/>
                  </a:lnTo>
                  <a:lnTo>
                    <a:pt x="593220" y="61788"/>
                  </a:lnTo>
                  <a:lnTo>
                    <a:pt x="543169" y="66819"/>
                  </a:lnTo>
                  <a:lnTo>
                    <a:pt x="493145" y="72091"/>
                  </a:lnTo>
                  <a:lnTo>
                    <a:pt x="443154" y="77614"/>
                  </a:lnTo>
                  <a:lnTo>
                    <a:pt x="393199" y="83400"/>
                  </a:lnTo>
                  <a:lnTo>
                    <a:pt x="343286" y="89461"/>
                  </a:lnTo>
                  <a:lnTo>
                    <a:pt x="293419" y="95807"/>
                  </a:lnTo>
                  <a:lnTo>
                    <a:pt x="243602" y="102451"/>
                  </a:lnTo>
                  <a:lnTo>
                    <a:pt x="193840" y="109404"/>
                  </a:lnTo>
                  <a:lnTo>
                    <a:pt x="144138" y="116677"/>
                  </a:lnTo>
                  <a:lnTo>
                    <a:pt x="94500" y="124282"/>
                  </a:lnTo>
                  <a:lnTo>
                    <a:pt x="47826" y="131897"/>
                  </a:lnTo>
                  <a:lnTo>
                    <a:pt x="23986" y="135849"/>
                  </a:lnTo>
                  <a:lnTo>
                    <a:pt x="0" y="139522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5" name="Ink 64"/>
              <p14:cNvContentPartPr/>
              <p14:nvPr/>
            </p14:nvContentPartPr>
            <p14:xfrm>
              <a:off x="2193120" y="374040"/>
              <a:ext cx="6918480" cy="4774680"/>
            </p14:xfrm>
          </p:contentPart>
        </mc:Choice>
        <mc:Fallback>
          <p:pic>
            <p:nvPicPr>
              <p:cNvPr id="65" name="Ink 64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185560" y="366120"/>
                <a:ext cx="6932880" cy="479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49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021" y="508360"/>
            <a:ext cx="7777395" cy="5827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19040" y="1055160"/>
              <a:ext cx="8321040" cy="5596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8960" y="1049400"/>
                <a:ext cx="8341200" cy="560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352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50122" y="1127320"/>
            <a:ext cx="3352973" cy="2504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620268" y="1383791"/>
            <a:ext cx="2780030" cy="1798320"/>
            <a:chOff x="620268" y="1383791"/>
            <a:chExt cx="2780030" cy="1798320"/>
          </a:xfrm>
        </p:grpSpPr>
        <p:sp>
          <p:nvSpPr>
            <p:cNvPr id="4" name="object 4"/>
            <p:cNvSpPr/>
            <p:nvPr/>
          </p:nvSpPr>
          <p:spPr>
            <a:xfrm>
              <a:off x="934127" y="1697540"/>
              <a:ext cx="1904474" cy="11422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624840" y="1388363"/>
              <a:ext cx="2771140" cy="1789430"/>
            </a:xfrm>
            <a:custGeom>
              <a:avLst/>
              <a:gdLst/>
              <a:ahLst/>
              <a:cxnLst/>
              <a:rect l="l" t="t" r="r" b="b"/>
              <a:pathLst>
                <a:path w="2771140" h="1789430">
                  <a:moveTo>
                    <a:pt x="0" y="1789176"/>
                  </a:moveTo>
                  <a:lnTo>
                    <a:pt x="2770632" y="1789176"/>
                  </a:lnTo>
                  <a:lnTo>
                    <a:pt x="2770632" y="0"/>
                  </a:lnTo>
                  <a:lnTo>
                    <a:pt x="0" y="0"/>
                  </a:lnTo>
                  <a:lnTo>
                    <a:pt x="0" y="178917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370530" y="1631335"/>
            <a:ext cx="350520" cy="15011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580"/>
              </a:lnSpc>
            </a:pPr>
            <a:r>
              <a:rPr sz="2200" b="1" spc="-5" dirty="0">
                <a:latin typeface="Nimbus Sans L"/>
                <a:cs typeface="Nimbus Sans L"/>
              </a:rPr>
              <a:t>pixel</a:t>
            </a:r>
            <a:r>
              <a:rPr sz="2200" b="1" spc="-50" dirty="0">
                <a:latin typeface="Nimbus Sans L"/>
                <a:cs typeface="Nimbus Sans L"/>
              </a:rPr>
              <a:t> </a:t>
            </a:r>
            <a:r>
              <a:rPr sz="2200" b="1" spc="-5" dirty="0">
                <a:latin typeface="Nimbus Sans L"/>
                <a:cs typeface="Nimbus Sans L"/>
              </a:rPr>
              <a:t>count</a:t>
            </a:r>
            <a:endParaRPr sz="2200" dirty="0">
              <a:latin typeface="Nimbus Sans L"/>
              <a:cs typeface="Nimbus Sans 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2692" y="3158489"/>
            <a:ext cx="15957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Nimbus Sans L"/>
                <a:cs typeface="Nimbus Sans L"/>
              </a:rPr>
              <a:t>input</a:t>
            </a:r>
            <a:r>
              <a:rPr sz="2200" b="1" spc="-35" dirty="0">
                <a:latin typeface="Nimbus Sans L"/>
                <a:cs typeface="Nimbus Sans L"/>
              </a:rPr>
              <a:t> </a:t>
            </a:r>
            <a:r>
              <a:rPr sz="2200" b="1" spc="-5" dirty="0">
                <a:latin typeface="Nimbus Sans L"/>
                <a:cs typeface="Nimbus Sans L"/>
              </a:rPr>
              <a:t>image</a:t>
            </a:r>
            <a:endParaRPr sz="2200" dirty="0">
              <a:latin typeface="Nimbus Sans L"/>
              <a:cs typeface="Nimbus Sans 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45429" y="1602104"/>
            <a:ext cx="1196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0" dirty="0">
                <a:latin typeface="URW Bookman L"/>
                <a:cs typeface="URW Bookman L"/>
              </a:rPr>
              <a:t>black</a:t>
            </a:r>
            <a:r>
              <a:rPr sz="1800" i="1" spc="-90" dirty="0">
                <a:latin typeface="URW Bookman L"/>
                <a:cs typeface="URW Bookman L"/>
              </a:rPr>
              <a:t> </a:t>
            </a:r>
            <a:r>
              <a:rPr sz="1800" i="1" spc="-80" dirty="0">
                <a:latin typeface="URW Bookman L"/>
                <a:cs typeface="URW Bookman L"/>
              </a:rPr>
              <a:t>pixels</a:t>
            </a:r>
            <a:endParaRPr sz="1800" dirty="0">
              <a:latin typeface="URW Bookman L"/>
              <a:cs typeface="URW Bookman 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55691" y="1900047"/>
            <a:ext cx="626110" cy="989330"/>
          </a:xfrm>
          <a:custGeom>
            <a:avLst/>
            <a:gdLst/>
            <a:ahLst/>
            <a:cxnLst/>
            <a:rect l="l" t="t" r="r" b="b"/>
            <a:pathLst>
              <a:path w="626110" h="989330">
                <a:moveTo>
                  <a:pt x="6350" y="884047"/>
                </a:moveTo>
                <a:lnTo>
                  <a:pt x="3429" y="886713"/>
                </a:lnTo>
                <a:lnTo>
                  <a:pt x="0" y="989329"/>
                </a:lnTo>
                <a:lnTo>
                  <a:pt x="14119" y="981963"/>
                </a:lnTo>
                <a:lnTo>
                  <a:pt x="12065" y="981963"/>
                </a:lnTo>
                <a:lnTo>
                  <a:pt x="1270" y="975232"/>
                </a:lnTo>
                <a:lnTo>
                  <a:pt x="13861" y="955234"/>
                </a:lnTo>
                <a:lnTo>
                  <a:pt x="16129" y="887222"/>
                </a:lnTo>
                <a:lnTo>
                  <a:pt x="13462" y="884174"/>
                </a:lnTo>
                <a:lnTo>
                  <a:pt x="9906" y="884174"/>
                </a:lnTo>
                <a:lnTo>
                  <a:pt x="6350" y="884047"/>
                </a:lnTo>
                <a:close/>
              </a:path>
              <a:path w="626110" h="989330">
                <a:moveTo>
                  <a:pt x="13861" y="955234"/>
                </a:moveTo>
                <a:lnTo>
                  <a:pt x="1270" y="975232"/>
                </a:lnTo>
                <a:lnTo>
                  <a:pt x="12065" y="981963"/>
                </a:lnTo>
                <a:lnTo>
                  <a:pt x="14064" y="978788"/>
                </a:lnTo>
                <a:lnTo>
                  <a:pt x="13081" y="978788"/>
                </a:lnTo>
                <a:lnTo>
                  <a:pt x="3810" y="972947"/>
                </a:lnTo>
                <a:lnTo>
                  <a:pt x="13441" y="967920"/>
                </a:lnTo>
                <a:lnTo>
                  <a:pt x="13861" y="955234"/>
                </a:lnTo>
                <a:close/>
              </a:path>
              <a:path w="626110" h="989330">
                <a:moveTo>
                  <a:pt x="85090" y="930528"/>
                </a:moveTo>
                <a:lnTo>
                  <a:pt x="24563" y="962116"/>
                </a:lnTo>
                <a:lnTo>
                  <a:pt x="12065" y="981963"/>
                </a:lnTo>
                <a:lnTo>
                  <a:pt x="14119" y="981963"/>
                </a:lnTo>
                <a:lnTo>
                  <a:pt x="87884" y="943482"/>
                </a:lnTo>
                <a:lnTo>
                  <a:pt x="90932" y="941831"/>
                </a:lnTo>
                <a:lnTo>
                  <a:pt x="92202" y="938022"/>
                </a:lnTo>
                <a:lnTo>
                  <a:pt x="90550" y="934847"/>
                </a:lnTo>
                <a:lnTo>
                  <a:pt x="88900" y="931799"/>
                </a:lnTo>
                <a:lnTo>
                  <a:pt x="85090" y="930528"/>
                </a:lnTo>
                <a:close/>
              </a:path>
              <a:path w="626110" h="989330">
                <a:moveTo>
                  <a:pt x="13441" y="967920"/>
                </a:moveTo>
                <a:lnTo>
                  <a:pt x="3810" y="972947"/>
                </a:lnTo>
                <a:lnTo>
                  <a:pt x="13081" y="978788"/>
                </a:lnTo>
                <a:lnTo>
                  <a:pt x="13441" y="967920"/>
                </a:lnTo>
                <a:close/>
              </a:path>
              <a:path w="626110" h="989330">
                <a:moveTo>
                  <a:pt x="24563" y="962116"/>
                </a:moveTo>
                <a:lnTo>
                  <a:pt x="13441" y="967920"/>
                </a:lnTo>
                <a:lnTo>
                  <a:pt x="13081" y="978788"/>
                </a:lnTo>
                <a:lnTo>
                  <a:pt x="14064" y="978788"/>
                </a:lnTo>
                <a:lnTo>
                  <a:pt x="24563" y="962116"/>
                </a:lnTo>
                <a:close/>
              </a:path>
              <a:path w="626110" h="989330">
                <a:moveTo>
                  <a:pt x="615315" y="0"/>
                </a:moveTo>
                <a:lnTo>
                  <a:pt x="13861" y="955234"/>
                </a:lnTo>
                <a:lnTo>
                  <a:pt x="13441" y="967920"/>
                </a:lnTo>
                <a:lnTo>
                  <a:pt x="24563" y="962116"/>
                </a:lnTo>
                <a:lnTo>
                  <a:pt x="626110" y="6857"/>
                </a:lnTo>
                <a:lnTo>
                  <a:pt x="6153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6769734" y="1747850"/>
            <a:ext cx="6038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10" dirty="0">
                <a:latin typeface="URW Bookman L"/>
                <a:cs typeface="URW Bookman L"/>
              </a:rPr>
              <a:t>gray</a:t>
            </a:r>
            <a:endParaRPr sz="1800" dirty="0">
              <a:latin typeface="URW Bookman L"/>
              <a:cs typeface="URW Bookman 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i="1" spc="-130" dirty="0">
                <a:latin typeface="URW Bookman L"/>
                <a:cs typeface="URW Bookman L"/>
              </a:rPr>
              <a:t>p</a:t>
            </a:r>
            <a:r>
              <a:rPr sz="1800" i="1" spc="-70" dirty="0">
                <a:latin typeface="URW Bookman L"/>
                <a:cs typeface="URW Bookman L"/>
              </a:rPr>
              <a:t>ixe</a:t>
            </a:r>
            <a:r>
              <a:rPr sz="1800" i="1" spc="-50" dirty="0">
                <a:latin typeface="URW Bookman L"/>
                <a:cs typeface="URW Bookman L"/>
              </a:rPr>
              <a:t>l</a:t>
            </a:r>
            <a:r>
              <a:rPr sz="1800" i="1" spc="-75" dirty="0">
                <a:latin typeface="URW Bookman L"/>
                <a:cs typeface="URW Bookman L"/>
              </a:rPr>
              <a:t>s</a:t>
            </a:r>
            <a:endParaRPr sz="1800" dirty="0">
              <a:latin typeface="URW Bookman L"/>
              <a:cs typeface="URW Bookman 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29755" y="2305811"/>
            <a:ext cx="103505" cy="328930"/>
          </a:xfrm>
          <a:custGeom>
            <a:avLst/>
            <a:gdLst/>
            <a:ahLst/>
            <a:cxnLst/>
            <a:rect l="l" t="t" r="r" b="b"/>
            <a:pathLst>
              <a:path w="103504" h="328930">
                <a:moveTo>
                  <a:pt x="7112" y="232537"/>
                </a:moveTo>
                <a:lnTo>
                  <a:pt x="1016" y="236092"/>
                </a:lnTo>
                <a:lnTo>
                  <a:pt x="0" y="240029"/>
                </a:lnTo>
                <a:lnTo>
                  <a:pt x="51689" y="328675"/>
                </a:lnTo>
                <a:lnTo>
                  <a:pt x="59020" y="316102"/>
                </a:lnTo>
                <a:lnTo>
                  <a:pt x="45339" y="316102"/>
                </a:lnTo>
                <a:lnTo>
                  <a:pt x="45339" y="292553"/>
                </a:lnTo>
                <a:lnTo>
                  <a:pt x="10922" y="233552"/>
                </a:lnTo>
                <a:lnTo>
                  <a:pt x="7112" y="232537"/>
                </a:lnTo>
                <a:close/>
              </a:path>
              <a:path w="103504" h="328930">
                <a:moveTo>
                  <a:pt x="45339" y="292553"/>
                </a:moveTo>
                <a:lnTo>
                  <a:pt x="45339" y="316102"/>
                </a:lnTo>
                <a:lnTo>
                  <a:pt x="58039" y="316102"/>
                </a:lnTo>
                <a:lnTo>
                  <a:pt x="58039" y="312800"/>
                </a:lnTo>
                <a:lnTo>
                  <a:pt x="46227" y="312800"/>
                </a:lnTo>
                <a:lnTo>
                  <a:pt x="51688" y="303439"/>
                </a:lnTo>
                <a:lnTo>
                  <a:pt x="45339" y="292553"/>
                </a:lnTo>
                <a:close/>
              </a:path>
              <a:path w="103504" h="328930">
                <a:moveTo>
                  <a:pt x="96266" y="232537"/>
                </a:moveTo>
                <a:lnTo>
                  <a:pt x="92455" y="233552"/>
                </a:lnTo>
                <a:lnTo>
                  <a:pt x="58039" y="292553"/>
                </a:lnTo>
                <a:lnTo>
                  <a:pt x="58039" y="316102"/>
                </a:lnTo>
                <a:lnTo>
                  <a:pt x="59020" y="316102"/>
                </a:lnTo>
                <a:lnTo>
                  <a:pt x="103377" y="240029"/>
                </a:lnTo>
                <a:lnTo>
                  <a:pt x="102362" y="236092"/>
                </a:lnTo>
                <a:lnTo>
                  <a:pt x="96266" y="232537"/>
                </a:lnTo>
                <a:close/>
              </a:path>
              <a:path w="103504" h="328930">
                <a:moveTo>
                  <a:pt x="51689" y="303439"/>
                </a:moveTo>
                <a:lnTo>
                  <a:pt x="46227" y="312800"/>
                </a:lnTo>
                <a:lnTo>
                  <a:pt x="57150" y="312800"/>
                </a:lnTo>
                <a:lnTo>
                  <a:pt x="51689" y="303439"/>
                </a:lnTo>
                <a:close/>
              </a:path>
              <a:path w="103504" h="328930">
                <a:moveTo>
                  <a:pt x="58039" y="292553"/>
                </a:moveTo>
                <a:lnTo>
                  <a:pt x="51689" y="303439"/>
                </a:lnTo>
                <a:lnTo>
                  <a:pt x="57150" y="312800"/>
                </a:lnTo>
                <a:lnTo>
                  <a:pt x="58039" y="312800"/>
                </a:lnTo>
                <a:lnTo>
                  <a:pt x="58039" y="292553"/>
                </a:lnTo>
                <a:close/>
              </a:path>
              <a:path w="103504" h="328930">
                <a:moveTo>
                  <a:pt x="58039" y="0"/>
                </a:moveTo>
                <a:lnTo>
                  <a:pt x="45339" y="0"/>
                </a:lnTo>
                <a:lnTo>
                  <a:pt x="45339" y="292553"/>
                </a:lnTo>
                <a:lnTo>
                  <a:pt x="51689" y="303439"/>
                </a:lnTo>
                <a:lnTo>
                  <a:pt x="58038" y="292553"/>
                </a:lnTo>
                <a:lnTo>
                  <a:pt x="580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8384540" y="1054353"/>
            <a:ext cx="6038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spc="-125" dirty="0">
                <a:latin typeface="URW Bookman L"/>
                <a:cs typeface="URW Bookman L"/>
              </a:rPr>
              <a:t>white  </a:t>
            </a:r>
            <a:r>
              <a:rPr sz="1800" i="1" spc="-130" dirty="0">
                <a:latin typeface="URW Bookman L"/>
                <a:cs typeface="URW Bookman L"/>
              </a:rPr>
              <a:t>p</a:t>
            </a:r>
            <a:r>
              <a:rPr sz="1800" i="1" spc="-70" dirty="0">
                <a:latin typeface="URW Bookman L"/>
                <a:cs typeface="URW Bookman L"/>
              </a:rPr>
              <a:t>ixe</a:t>
            </a:r>
            <a:r>
              <a:rPr sz="1800" i="1" spc="-50" dirty="0">
                <a:latin typeface="URW Bookman L"/>
                <a:cs typeface="URW Bookman L"/>
              </a:rPr>
              <a:t>l</a:t>
            </a:r>
            <a:r>
              <a:rPr sz="1800" i="1" spc="-75" dirty="0">
                <a:latin typeface="URW Bookman L"/>
                <a:cs typeface="URW Bookman L"/>
              </a:rPr>
              <a:t>s</a:t>
            </a:r>
            <a:endParaRPr sz="1800" dirty="0">
              <a:latin typeface="URW Bookman L"/>
              <a:cs typeface="URW Bookman 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784592" y="1667636"/>
            <a:ext cx="781050" cy="389890"/>
          </a:xfrm>
          <a:custGeom>
            <a:avLst/>
            <a:gdLst/>
            <a:ahLst/>
            <a:cxnLst/>
            <a:rect l="l" t="t" r="r" b="b"/>
            <a:pathLst>
              <a:path w="781050" h="389889">
                <a:moveTo>
                  <a:pt x="61213" y="296037"/>
                </a:moveTo>
                <a:lnTo>
                  <a:pt x="57276" y="296799"/>
                </a:lnTo>
                <a:lnTo>
                  <a:pt x="55244" y="299720"/>
                </a:lnTo>
                <a:lnTo>
                  <a:pt x="0" y="382015"/>
                </a:lnTo>
                <a:lnTo>
                  <a:pt x="102234" y="389889"/>
                </a:lnTo>
                <a:lnTo>
                  <a:pt x="105282" y="387350"/>
                </a:lnTo>
                <a:lnTo>
                  <a:pt x="105663" y="383793"/>
                </a:lnTo>
                <a:lnTo>
                  <a:pt x="105786" y="382142"/>
                </a:lnTo>
                <a:lnTo>
                  <a:pt x="14097" y="382142"/>
                </a:lnTo>
                <a:lnTo>
                  <a:pt x="8508" y="370713"/>
                </a:lnTo>
                <a:lnTo>
                  <a:pt x="29775" y="360428"/>
                </a:lnTo>
                <a:lnTo>
                  <a:pt x="65785" y="306832"/>
                </a:lnTo>
                <a:lnTo>
                  <a:pt x="67817" y="303911"/>
                </a:lnTo>
                <a:lnTo>
                  <a:pt x="67055" y="299974"/>
                </a:lnTo>
                <a:lnTo>
                  <a:pt x="64134" y="298068"/>
                </a:lnTo>
                <a:lnTo>
                  <a:pt x="61213" y="296037"/>
                </a:lnTo>
                <a:close/>
              </a:path>
              <a:path w="781050" h="389889">
                <a:moveTo>
                  <a:pt x="29775" y="360428"/>
                </a:moveTo>
                <a:lnTo>
                  <a:pt x="8508" y="370713"/>
                </a:lnTo>
                <a:lnTo>
                  <a:pt x="14097" y="382142"/>
                </a:lnTo>
                <a:lnTo>
                  <a:pt x="18561" y="379984"/>
                </a:lnTo>
                <a:lnTo>
                  <a:pt x="16636" y="379984"/>
                </a:lnTo>
                <a:lnTo>
                  <a:pt x="11810" y="370204"/>
                </a:lnTo>
                <a:lnTo>
                  <a:pt x="23207" y="370204"/>
                </a:lnTo>
                <a:lnTo>
                  <a:pt x="29775" y="360428"/>
                </a:lnTo>
                <a:close/>
              </a:path>
              <a:path w="781050" h="389889">
                <a:moveTo>
                  <a:pt x="35099" y="371986"/>
                </a:moveTo>
                <a:lnTo>
                  <a:pt x="14097" y="382142"/>
                </a:lnTo>
                <a:lnTo>
                  <a:pt x="105786" y="382142"/>
                </a:lnTo>
                <a:lnTo>
                  <a:pt x="105917" y="380364"/>
                </a:lnTo>
                <a:lnTo>
                  <a:pt x="103250" y="377316"/>
                </a:lnTo>
                <a:lnTo>
                  <a:pt x="99822" y="376936"/>
                </a:lnTo>
                <a:lnTo>
                  <a:pt x="35099" y="371986"/>
                </a:lnTo>
                <a:close/>
              </a:path>
              <a:path w="781050" h="389889">
                <a:moveTo>
                  <a:pt x="11810" y="370204"/>
                </a:moveTo>
                <a:lnTo>
                  <a:pt x="16636" y="379984"/>
                </a:lnTo>
                <a:lnTo>
                  <a:pt x="22650" y="371033"/>
                </a:lnTo>
                <a:lnTo>
                  <a:pt x="11810" y="370204"/>
                </a:lnTo>
                <a:close/>
              </a:path>
              <a:path w="781050" h="389889">
                <a:moveTo>
                  <a:pt x="22650" y="371033"/>
                </a:moveTo>
                <a:lnTo>
                  <a:pt x="16636" y="379984"/>
                </a:lnTo>
                <a:lnTo>
                  <a:pt x="18561" y="379984"/>
                </a:lnTo>
                <a:lnTo>
                  <a:pt x="35099" y="371986"/>
                </a:lnTo>
                <a:lnTo>
                  <a:pt x="22650" y="371033"/>
                </a:lnTo>
                <a:close/>
              </a:path>
              <a:path w="781050" h="389889">
                <a:moveTo>
                  <a:pt x="775080" y="0"/>
                </a:moveTo>
                <a:lnTo>
                  <a:pt x="29775" y="360428"/>
                </a:lnTo>
                <a:lnTo>
                  <a:pt x="22650" y="371033"/>
                </a:lnTo>
                <a:lnTo>
                  <a:pt x="35099" y="371986"/>
                </a:lnTo>
                <a:lnTo>
                  <a:pt x="780668" y="11429"/>
                </a:lnTo>
                <a:lnTo>
                  <a:pt x="775080" y="0"/>
                </a:lnTo>
                <a:close/>
              </a:path>
              <a:path w="781050" h="389889">
                <a:moveTo>
                  <a:pt x="23207" y="370204"/>
                </a:moveTo>
                <a:lnTo>
                  <a:pt x="11810" y="370204"/>
                </a:lnTo>
                <a:lnTo>
                  <a:pt x="22650" y="371033"/>
                </a:lnTo>
                <a:lnTo>
                  <a:pt x="23207" y="3702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853541" y="3572332"/>
            <a:ext cx="7346950" cy="267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137285" algn="r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Nimbus Sans L"/>
                <a:cs typeface="Nimbus Sans L"/>
              </a:rPr>
              <a:t>intensity</a:t>
            </a:r>
            <a:endParaRPr sz="2200" dirty="0">
              <a:latin typeface="Nimbus Sans L"/>
              <a:cs typeface="Nimbus Sans 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 dirty="0">
              <a:latin typeface="Nimbus Sans L"/>
              <a:cs typeface="Nimbus Sans L"/>
            </a:endParaRPr>
          </a:p>
          <a:p>
            <a:pPr marL="303530" indent="-291465">
              <a:lnSpc>
                <a:spcPct val="100000"/>
              </a:lnSpc>
              <a:spcBef>
                <a:spcPts val="5"/>
              </a:spcBef>
              <a:buFont typeface="DejaVu Sans"/>
              <a:buChar char="•"/>
              <a:tabLst>
                <a:tab pos="303530" algn="l"/>
                <a:tab pos="304165" algn="l"/>
              </a:tabLst>
            </a:pPr>
            <a:r>
              <a:rPr sz="2400" spc="-5" dirty="0">
                <a:latin typeface="Nimbus Sans L"/>
                <a:cs typeface="Nimbus Sans L"/>
              </a:rPr>
              <a:t>These intensities define </a:t>
            </a:r>
            <a:r>
              <a:rPr sz="2400" dirty="0">
                <a:latin typeface="Nimbus Sans L"/>
                <a:cs typeface="Nimbus Sans L"/>
              </a:rPr>
              <a:t>the three</a:t>
            </a:r>
            <a:r>
              <a:rPr sz="2400" spc="20" dirty="0">
                <a:latin typeface="Nimbus Sans L"/>
                <a:cs typeface="Nimbus Sans L"/>
              </a:rPr>
              <a:t> </a:t>
            </a:r>
            <a:r>
              <a:rPr sz="2400" dirty="0">
                <a:latin typeface="Nimbus Sans L"/>
                <a:cs typeface="Nimbus Sans L"/>
              </a:rPr>
              <a:t>groups.</a:t>
            </a:r>
          </a:p>
          <a:p>
            <a:pPr marL="303530" marR="5080" indent="-291465">
              <a:lnSpc>
                <a:spcPct val="100000"/>
              </a:lnSpc>
              <a:spcBef>
                <a:spcPts val="600"/>
              </a:spcBef>
              <a:buFont typeface="DejaVu Sans"/>
              <a:buChar char="•"/>
              <a:tabLst>
                <a:tab pos="303530" algn="l"/>
                <a:tab pos="304165" algn="l"/>
              </a:tabLst>
            </a:pPr>
            <a:r>
              <a:rPr sz="2400" spc="-25" dirty="0">
                <a:latin typeface="Nimbus Sans L"/>
                <a:cs typeface="Nimbus Sans L"/>
              </a:rPr>
              <a:t>We </a:t>
            </a:r>
            <a:r>
              <a:rPr sz="2400" spc="-5" dirty="0">
                <a:latin typeface="Nimbus Sans L"/>
                <a:cs typeface="Nimbus Sans L"/>
              </a:rPr>
              <a:t>could label </a:t>
            </a:r>
            <a:r>
              <a:rPr sz="2400" dirty="0">
                <a:latin typeface="Nimbus Sans L"/>
                <a:cs typeface="Nimbus Sans L"/>
              </a:rPr>
              <a:t>every </a:t>
            </a:r>
            <a:r>
              <a:rPr sz="2400" spc="-5" dirty="0">
                <a:latin typeface="Nimbus Sans L"/>
                <a:cs typeface="Nimbus Sans L"/>
              </a:rPr>
              <a:t>pixel </a:t>
            </a:r>
            <a:r>
              <a:rPr sz="2400" dirty="0">
                <a:latin typeface="Nimbus Sans L"/>
                <a:cs typeface="Nimbus Sans L"/>
              </a:rPr>
              <a:t>in the image </a:t>
            </a:r>
            <a:r>
              <a:rPr sz="2400" spc="-5" dirty="0">
                <a:latin typeface="Nimbus Sans L"/>
                <a:cs typeface="Nimbus Sans L"/>
              </a:rPr>
              <a:t>according </a:t>
            </a:r>
            <a:r>
              <a:rPr sz="2400" dirty="0">
                <a:latin typeface="Nimbus Sans L"/>
                <a:cs typeface="Nimbus Sans L"/>
              </a:rPr>
              <a:t>to  </a:t>
            </a:r>
            <a:r>
              <a:rPr sz="2400" spc="-5" dirty="0">
                <a:latin typeface="Nimbus Sans L"/>
                <a:cs typeface="Nimbus Sans L"/>
              </a:rPr>
              <a:t>which </a:t>
            </a:r>
            <a:r>
              <a:rPr sz="2400" dirty="0">
                <a:latin typeface="Nimbus Sans L"/>
                <a:cs typeface="Nimbus Sans L"/>
              </a:rPr>
              <a:t>of these primary </a:t>
            </a:r>
            <a:r>
              <a:rPr sz="2400" spc="-5" dirty="0">
                <a:latin typeface="Nimbus Sans L"/>
                <a:cs typeface="Nimbus Sans L"/>
              </a:rPr>
              <a:t>intensities </a:t>
            </a:r>
            <a:r>
              <a:rPr sz="2400" dirty="0">
                <a:latin typeface="Nimbus Sans L"/>
                <a:cs typeface="Nimbus Sans L"/>
              </a:rPr>
              <a:t>it</a:t>
            </a:r>
            <a:r>
              <a:rPr sz="2400" spc="20" dirty="0">
                <a:latin typeface="Nimbus Sans L"/>
                <a:cs typeface="Nimbus Sans L"/>
              </a:rPr>
              <a:t> </a:t>
            </a:r>
            <a:r>
              <a:rPr sz="2400" dirty="0">
                <a:latin typeface="Nimbus Sans L"/>
                <a:cs typeface="Nimbus Sans L"/>
              </a:rPr>
              <a:t>is.</a:t>
            </a:r>
          </a:p>
          <a:p>
            <a:pPr marL="760730" lvl="1" indent="-291465">
              <a:lnSpc>
                <a:spcPct val="100000"/>
              </a:lnSpc>
              <a:spcBef>
                <a:spcPts val="605"/>
              </a:spcBef>
              <a:buFont typeface="DejaVu Sans"/>
              <a:buChar char="•"/>
              <a:tabLst>
                <a:tab pos="760730" algn="l"/>
                <a:tab pos="761365" algn="l"/>
              </a:tabLst>
            </a:pPr>
            <a:r>
              <a:rPr sz="2000" spc="-5" dirty="0">
                <a:latin typeface="Nimbus Sans L"/>
                <a:cs typeface="Nimbus Sans L"/>
              </a:rPr>
              <a:t>i.e., </a:t>
            </a:r>
            <a:r>
              <a:rPr sz="2000" i="1" spc="-60" dirty="0">
                <a:latin typeface="URW Bookman L"/>
                <a:cs typeface="URW Bookman L"/>
              </a:rPr>
              <a:t>segment </a:t>
            </a:r>
            <a:r>
              <a:rPr sz="2000" dirty="0">
                <a:latin typeface="Nimbus Sans L"/>
                <a:cs typeface="Nimbus Sans L"/>
              </a:rPr>
              <a:t>the image based on the intensity</a:t>
            </a:r>
            <a:r>
              <a:rPr sz="2000" spc="-85" dirty="0">
                <a:latin typeface="Nimbus Sans L"/>
                <a:cs typeface="Nimbus Sans L"/>
              </a:rPr>
              <a:t> </a:t>
            </a:r>
            <a:r>
              <a:rPr sz="2000" dirty="0">
                <a:latin typeface="Nimbus Sans L"/>
                <a:cs typeface="Nimbus Sans L"/>
              </a:rPr>
              <a:t>feature.</a:t>
            </a:r>
          </a:p>
          <a:p>
            <a:pPr marL="303530" indent="-291465">
              <a:lnSpc>
                <a:spcPct val="100000"/>
              </a:lnSpc>
              <a:spcBef>
                <a:spcPts val="595"/>
              </a:spcBef>
              <a:buChar char="•"/>
              <a:tabLst>
                <a:tab pos="303530" algn="l"/>
                <a:tab pos="304165" algn="l"/>
              </a:tabLst>
            </a:pPr>
            <a:r>
              <a:rPr sz="2400" spc="-175" dirty="0">
                <a:latin typeface="DejaVu Sans"/>
                <a:cs typeface="DejaVu Sans"/>
              </a:rPr>
              <a:t>What </a:t>
            </a:r>
            <a:r>
              <a:rPr sz="2400" spc="-160" dirty="0">
                <a:latin typeface="DejaVu Sans"/>
                <a:cs typeface="DejaVu Sans"/>
              </a:rPr>
              <a:t>if </a:t>
            </a:r>
            <a:r>
              <a:rPr sz="2400" spc="-200" dirty="0">
                <a:latin typeface="DejaVu Sans"/>
                <a:cs typeface="DejaVu Sans"/>
              </a:rPr>
              <a:t>the </a:t>
            </a:r>
            <a:r>
              <a:rPr sz="2400" spc="-195" dirty="0">
                <a:latin typeface="DejaVu Sans"/>
                <a:cs typeface="DejaVu Sans"/>
              </a:rPr>
              <a:t>image </a:t>
            </a:r>
            <a:r>
              <a:rPr sz="2400" spc="-180" dirty="0">
                <a:latin typeface="DejaVu Sans"/>
                <a:cs typeface="DejaVu Sans"/>
              </a:rPr>
              <a:t>isn’t </a:t>
            </a:r>
            <a:r>
              <a:rPr sz="2400" spc="-190" dirty="0">
                <a:latin typeface="DejaVu Sans"/>
                <a:cs typeface="DejaVu Sans"/>
              </a:rPr>
              <a:t>quite </a:t>
            </a:r>
            <a:r>
              <a:rPr sz="2400" spc="-95" dirty="0">
                <a:latin typeface="DejaVu Sans"/>
                <a:cs typeface="DejaVu Sans"/>
              </a:rPr>
              <a:t>so</a:t>
            </a:r>
            <a:r>
              <a:rPr sz="2400" spc="385" dirty="0">
                <a:latin typeface="DejaVu Sans"/>
                <a:cs typeface="DejaVu Sans"/>
              </a:rPr>
              <a:t> </a:t>
            </a:r>
            <a:r>
              <a:rPr sz="2400" spc="-135" dirty="0">
                <a:latin typeface="DejaVu Sans"/>
                <a:cs typeface="DejaVu Sans"/>
              </a:rPr>
              <a:t>simple?</a:t>
            </a:r>
            <a:endParaRPr sz="2400" dirty="0">
              <a:latin typeface="DejaVu Sans"/>
              <a:cs typeface="DejaVu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750" y="6656530"/>
            <a:ext cx="1243330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dirty="0">
                <a:latin typeface="Nimbus Sans L"/>
                <a:cs typeface="Nimbus Sans L"/>
              </a:rPr>
              <a:t>Source: K.</a:t>
            </a:r>
            <a:r>
              <a:rPr sz="1050" spc="-95" dirty="0">
                <a:latin typeface="Nimbus Sans L"/>
                <a:cs typeface="Nimbus Sans L"/>
              </a:rPr>
              <a:t> </a:t>
            </a:r>
            <a:r>
              <a:rPr sz="1050" dirty="0">
                <a:latin typeface="Nimbus Sans L"/>
                <a:cs typeface="Nimbus Sans L"/>
              </a:rPr>
              <a:t>Grauman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341119" y="1959991"/>
            <a:ext cx="2952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solidFill>
                  <a:srgbClr val="FFFFFF"/>
                </a:solidFill>
                <a:latin typeface="Nimbus Sans L"/>
                <a:cs typeface="Nimbus Sans L"/>
              </a:rPr>
              <a:t>1</a:t>
            </a:r>
            <a:endParaRPr sz="4000" dirty="0">
              <a:latin typeface="Nimbus Sans L"/>
              <a:cs typeface="Nimbus Sans 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53995" y="1923414"/>
            <a:ext cx="2952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latin typeface="Nimbus Sans L"/>
                <a:cs typeface="Nimbus Sans L"/>
              </a:rPr>
              <a:t>2</a:t>
            </a:r>
            <a:endParaRPr sz="4000" dirty="0">
              <a:latin typeface="Nimbus Sans L"/>
              <a:cs typeface="Nimbus Sans 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84245" y="1448561"/>
            <a:ext cx="2952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4000" b="1" spc="-5" dirty="0">
                <a:latin typeface="Nimbus Sans L"/>
                <a:cs typeface="Nimbus Sans L"/>
              </a:rPr>
              <a:t>3</a:t>
            </a:r>
            <a:endParaRPr sz="4000" dirty="0">
              <a:latin typeface="Nimbus Sans L"/>
              <a:cs typeface="Nimbus Sans 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747166" y="240537"/>
            <a:ext cx="76498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Nimbus Sans L"/>
                <a:cs typeface="Nimbus Sans L"/>
              </a:rPr>
              <a:t>Image segmentation: toy</a:t>
            </a:r>
            <a:r>
              <a:rPr sz="4000" spc="45" dirty="0">
                <a:latin typeface="Nimbus Sans L"/>
                <a:cs typeface="Nimbus Sans L"/>
              </a:rPr>
              <a:t> </a:t>
            </a:r>
            <a:r>
              <a:rPr sz="4000" spc="-5" dirty="0">
                <a:latin typeface="Nimbus Sans L"/>
                <a:cs typeface="Nimbus Sans L"/>
              </a:rPr>
              <a:t>example</a:t>
            </a:r>
            <a:endParaRPr sz="4000" dirty="0">
              <a:latin typeface="Nimbus Sans L"/>
              <a:cs typeface="Nimbus Sans 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/>
              <p14:cNvContentPartPr/>
              <p14:nvPr/>
            </p14:nvContentPartPr>
            <p14:xfrm>
              <a:off x="585360" y="839520"/>
              <a:ext cx="7490520" cy="284760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840" y="832680"/>
                <a:ext cx="7500240" cy="2860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16749" y="1235390"/>
            <a:ext cx="3352973" cy="2503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264413" y="1816632"/>
            <a:ext cx="2780030" cy="1800225"/>
            <a:chOff x="620268" y="681227"/>
            <a:chExt cx="2780030" cy="1800225"/>
          </a:xfrm>
        </p:grpSpPr>
        <p:sp>
          <p:nvSpPr>
            <p:cNvPr id="4" name="object 4"/>
            <p:cNvSpPr/>
            <p:nvPr/>
          </p:nvSpPr>
          <p:spPr>
            <a:xfrm>
              <a:off x="934127" y="995237"/>
              <a:ext cx="1904474" cy="11432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624840" y="685799"/>
              <a:ext cx="2771140" cy="1790700"/>
            </a:xfrm>
            <a:custGeom>
              <a:avLst/>
              <a:gdLst/>
              <a:ahLst/>
              <a:cxnLst/>
              <a:rect l="l" t="t" r="r" b="b"/>
              <a:pathLst>
                <a:path w="2771140" h="1790700">
                  <a:moveTo>
                    <a:pt x="0" y="1790700"/>
                  </a:moveTo>
                  <a:lnTo>
                    <a:pt x="2770632" y="1790700"/>
                  </a:lnTo>
                  <a:lnTo>
                    <a:pt x="2770632" y="0"/>
                  </a:lnTo>
                  <a:lnTo>
                    <a:pt x="0" y="0"/>
                  </a:lnTo>
                  <a:lnTo>
                    <a:pt x="0" y="17907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317409" y="1665560"/>
            <a:ext cx="350520" cy="15011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580"/>
              </a:lnSpc>
            </a:pPr>
            <a:r>
              <a:rPr sz="2200" b="1" spc="-5" dirty="0">
                <a:latin typeface="Nimbus Sans L"/>
                <a:cs typeface="Nimbus Sans L"/>
              </a:rPr>
              <a:t>pixel</a:t>
            </a:r>
            <a:r>
              <a:rPr sz="2200" b="1" spc="-50" dirty="0">
                <a:latin typeface="Nimbus Sans L"/>
                <a:cs typeface="Nimbus Sans L"/>
              </a:rPr>
              <a:t> </a:t>
            </a:r>
            <a:r>
              <a:rPr sz="2200" b="1" spc="-5" dirty="0">
                <a:latin typeface="Nimbus Sans L"/>
                <a:cs typeface="Nimbus Sans L"/>
              </a:rPr>
              <a:t>count</a:t>
            </a:r>
            <a:endParaRPr sz="2200" dirty="0">
              <a:latin typeface="Nimbus Sans L"/>
              <a:cs typeface="Nimbus Sans 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4413" y="58312"/>
            <a:ext cx="7418070" cy="2101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3530" marR="5080" indent="-291465">
              <a:lnSpc>
                <a:spcPct val="100000"/>
              </a:lnSpc>
              <a:spcBef>
                <a:spcPts val="100"/>
              </a:spcBef>
              <a:buFont typeface="DejaVu Sans"/>
              <a:buChar char="•"/>
              <a:tabLst>
                <a:tab pos="303530" algn="l"/>
                <a:tab pos="304165" algn="l"/>
              </a:tabLst>
            </a:pPr>
            <a:r>
              <a:rPr sz="2400" spc="-5" dirty="0">
                <a:latin typeface="Nimbus Sans L"/>
                <a:cs typeface="Nimbus Sans L"/>
              </a:rPr>
              <a:t>Now </a:t>
            </a:r>
            <a:r>
              <a:rPr sz="2400" dirty="0">
                <a:latin typeface="Nimbus Sans L"/>
                <a:cs typeface="Nimbus Sans L"/>
              </a:rPr>
              <a:t>how to </a:t>
            </a:r>
            <a:r>
              <a:rPr sz="2400" spc="-5" dirty="0">
                <a:latin typeface="Nimbus Sans L"/>
                <a:cs typeface="Nimbus Sans L"/>
              </a:rPr>
              <a:t>determine </a:t>
            </a:r>
            <a:r>
              <a:rPr sz="2400" dirty="0">
                <a:latin typeface="Nimbus Sans L"/>
                <a:cs typeface="Nimbus Sans L"/>
              </a:rPr>
              <a:t>the three main </a:t>
            </a:r>
            <a:r>
              <a:rPr sz="2400" spc="-5" dirty="0">
                <a:latin typeface="Nimbus Sans L"/>
                <a:cs typeface="Nimbus Sans L"/>
              </a:rPr>
              <a:t>intensities </a:t>
            </a:r>
            <a:r>
              <a:rPr sz="2400" dirty="0">
                <a:latin typeface="Nimbus Sans L"/>
                <a:cs typeface="Nimbus Sans L"/>
              </a:rPr>
              <a:t>that  </a:t>
            </a:r>
            <a:r>
              <a:rPr sz="2400" spc="-5" dirty="0">
                <a:latin typeface="Nimbus Sans L"/>
                <a:cs typeface="Nimbus Sans L"/>
              </a:rPr>
              <a:t>define </a:t>
            </a:r>
            <a:r>
              <a:rPr sz="2400" dirty="0">
                <a:latin typeface="Nimbus Sans L"/>
                <a:cs typeface="Nimbus Sans L"/>
              </a:rPr>
              <a:t>our</a:t>
            </a:r>
            <a:r>
              <a:rPr sz="2400" spc="10" dirty="0">
                <a:latin typeface="Nimbus Sans L"/>
                <a:cs typeface="Nimbus Sans L"/>
              </a:rPr>
              <a:t> </a:t>
            </a:r>
            <a:r>
              <a:rPr sz="2400" spc="-5" dirty="0">
                <a:latin typeface="Nimbus Sans L"/>
                <a:cs typeface="Nimbus Sans L"/>
              </a:rPr>
              <a:t>groups?</a:t>
            </a:r>
            <a:endParaRPr sz="2400" dirty="0">
              <a:latin typeface="Nimbus Sans L"/>
              <a:cs typeface="Nimbus Sans L"/>
            </a:endParaRPr>
          </a:p>
          <a:p>
            <a:pPr marL="303530" indent="-291465">
              <a:lnSpc>
                <a:spcPct val="100000"/>
              </a:lnSpc>
              <a:spcBef>
                <a:spcPts val="600"/>
              </a:spcBef>
              <a:buFont typeface="DejaVu Sans"/>
              <a:buChar char="•"/>
              <a:tabLst>
                <a:tab pos="303530" algn="l"/>
                <a:tab pos="304165" algn="l"/>
              </a:tabLst>
            </a:pPr>
            <a:r>
              <a:rPr sz="2400" spc="-25" dirty="0">
                <a:latin typeface="Nimbus Sans L"/>
                <a:cs typeface="Nimbus Sans L"/>
              </a:rPr>
              <a:t>We </a:t>
            </a:r>
            <a:r>
              <a:rPr sz="2400" spc="-5" dirty="0">
                <a:latin typeface="Nimbus Sans L"/>
                <a:cs typeface="Nimbus Sans L"/>
              </a:rPr>
              <a:t>need </a:t>
            </a:r>
            <a:r>
              <a:rPr sz="2400" dirty="0">
                <a:latin typeface="Nimbus Sans L"/>
                <a:cs typeface="Nimbus Sans L"/>
              </a:rPr>
              <a:t>to</a:t>
            </a:r>
            <a:r>
              <a:rPr sz="2400" spc="30" dirty="0">
                <a:latin typeface="Nimbus Sans L"/>
                <a:cs typeface="Nimbus Sans L"/>
              </a:rPr>
              <a:t> </a:t>
            </a:r>
            <a:r>
              <a:rPr sz="2400" b="1" i="1" spc="-155" dirty="0">
                <a:latin typeface="URW Bookman L"/>
                <a:cs typeface="URW Bookman L"/>
              </a:rPr>
              <a:t>cluster.</a:t>
            </a:r>
            <a:endParaRPr sz="2400" dirty="0">
              <a:latin typeface="URW Bookman L"/>
              <a:cs typeface="URW Bookman L"/>
            </a:endParaRPr>
          </a:p>
          <a:p>
            <a:pPr marL="530860">
              <a:lnSpc>
                <a:spcPct val="100000"/>
              </a:lnSpc>
              <a:spcBef>
                <a:spcPts val="1195"/>
              </a:spcBef>
            </a:pPr>
            <a:r>
              <a:rPr sz="2200" b="1" spc="-5" dirty="0">
                <a:latin typeface="Nimbus Sans L"/>
                <a:cs typeface="Nimbus Sans L"/>
              </a:rPr>
              <a:t>input</a:t>
            </a:r>
            <a:r>
              <a:rPr sz="2200" b="1" spc="15" dirty="0">
                <a:latin typeface="Nimbus Sans L"/>
                <a:cs typeface="Nimbus Sans L"/>
              </a:rPr>
              <a:t> </a:t>
            </a:r>
            <a:r>
              <a:rPr sz="2200" b="1" spc="-5" dirty="0">
                <a:latin typeface="Nimbus Sans L"/>
                <a:cs typeface="Nimbus Sans L"/>
              </a:rPr>
              <a:t>image</a:t>
            </a:r>
            <a:endParaRPr sz="2200" dirty="0">
              <a:latin typeface="Nimbus Sans L"/>
              <a:cs typeface="Nimbus Sans L"/>
            </a:endParaRPr>
          </a:p>
          <a:p>
            <a:pPr marL="5351145">
              <a:lnSpc>
                <a:spcPct val="100000"/>
              </a:lnSpc>
              <a:spcBef>
                <a:spcPts val="625"/>
              </a:spcBef>
            </a:pPr>
            <a:r>
              <a:rPr sz="2200" b="1" spc="-5" dirty="0">
                <a:latin typeface="Nimbus Sans L"/>
                <a:cs typeface="Nimbus Sans L"/>
              </a:rPr>
              <a:t>intensity</a:t>
            </a:r>
            <a:endParaRPr sz="2200" dirty="0">
              <a:latin typeface="Nimbus Sans L"/>
              <a:cs typeface="Nimbus Sans 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78272" y="4170880"/>
            <a:ext cx="2780030" cy="1800225"/>
            <a:chOff x="620268" y="3966971"/>
            <a:chExt cx="2780030" cy="1800225"/>
          </a:xfrm>
        </p:grpSpPr>
        <p:sp>
          <p:nvSpPr>
            <p:cNvPr id="9" name="object 9"/>
            <p:cNvSpPr/>
            <p:nvPr/>
          </p:nvSpPr>
          <p:spPr>
            <a:xfrm>
              <a:off x="629412" y="3976115"/>
              <a:ext cx="2761488" cy="17815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624840" y="3971543"/>
              <a:ext cx="2771140" cy="1790700"/>
            </a:xfrm>
            <a:custGeom>
              <a:avLst/>
              <a:gdLst/>
              <a:ahLst/>
              <a:cxnLst/>
              <a:rect l="l" t="t" r="r" b="b"/>
              <a:pathLst>
                <a:path w="2771140" h="1790700">
                  <a:moveTo>
                    <a:pt x="0" y="1790699"/>
                  </a:moveTo>
                  <a:lnTo>
                    <a:pt x="2770632" y="1790699"/>
                  </a:lnTo>
                  <a:lnTo>
                    <a:pt x="2770632" y="0"/>
                  </a:lnTo>
                  <a:lnTo>
                    <a:pt x="0" y="0"/>
                  </a:lnTo>
                  <a:lnTo>
                    <a:pt x="0" y="179069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/>
          <p:nvPr/>
        </p:nvSpPr>
        <p:spPr>
          <a:xfrm>
            <a:off x="4629829" y="4140523"/>
            <a:ext cx="3618812" cy="22891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1170282" y="6033064"/>
            <a:ext cx="15957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Nimbus Sans L"/>
                <a:cs typeface="Nimbus Sans L"/>
              </a:rPr>
              <a:t>input</a:t>
            </a:r>
            <a:r>
              <a:rPr sz="2200" b="1" spc="-35" dirty="0">
                <a:latin typeface="Nimbus Sans L"/>
                <a:cs typeface="Nimbus Sans L"/>
              </a:rPr>
              <a:t> </a:t>
            </a:r>
            <a:r>
              <a:rPr sz="2200" b="1" spc="-5" dirty="0">
                <a:latin typeface="Nimbus Sans L"/>
                <a:cs typeface="Nimbus Sans L"/>
              </a:rPr>
              <a:t>image</a:t>
            </a:r>
            <a:endParaRPr sz="2200" dirty="0">
              <a:latin typeface="Nimbus Sans L"/>
              <a:cs typeface="Nimbus Sans 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05861" y="6497320"/>
            <a:ext cx="11747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Nimbus Sans L"/>
                <a:cs typeface="Nimbus Sans L"/>
              </a:rPr>
              <a:t>intensity</a:t>
            </a:r>
            <a:endParaRPr sz="2200" dirty="0">
              <a:latin typeface="Nimbus Sans L"/>
              <a:cs typeface="Nimbus Sans 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22368" y="4432926"/>
            <a:ext cx="350520" cy="15011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580"/>
              </a:lnSpc>
            </a:pPr>
            <a:r>
              <a:rPr sz="2200" b="1" spc="-5" dirty="0">
                <a:latin typeface="Nimbus Sans L"/>
                <a:cs typeface="Nimbus Sans L"/>
              </a:rPr>
              <a:t>pixel</a:t>
            </a:r>
            <a:r>
              <a:rPr sz="2200" b="1" spc="-50" dirty="0">
                <a:latin typeface="Nimbus Sans L"/>
                <a:cs typeface="Nimbus Sans L"/>
              </a:rPr>
              <a:t> </a:t>
            </a:r>
            <a:r>
              <a:rPr sz="2200" b="1" spc="-5" dirty="0">
                <a:latin typeface="Nimbus Sans L"/>
                <a:cs typeface="Nimbus Sans L"/>
              </a:rPr>
              <a:t>count</a:t>
            </a:r>
            <a:endParaRPr sz="2200" dirty="0">
              <a:latin typeface="Nimbus Sans L"/>
              <a:cs typeface="Nimbus Sans 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4413" y="3813001"/>
            <a:ext cx="8616950" cy="0"/>
          </a:xfrm>
          <a:custGeom>
            <a:avLst/>
            <a:gdLst/>
            <a:ahLst/>
            <a:cxnLst/>
            <a:rect l="l" t="t" r="r" b="b"/>
            <a:pathLst>
              <a:path w="8616950">
                <a:moveTo>
                  <a:pt x="0" y="0"/>
                </a:moveTo>
                <a:lnTo>
                  <a:pt x="861695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85750" y="6656530"/>
            <a:ext cx="1243330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dirty="0">
                <a:latin typeface="Nimbus Sans L"/>
                <a:cs typeface="Nimbus Sans L"/>
              </a:rPr>
              <a:t>Source: K.</a:t>
            </a:r>
            <a:r>
              <a:rPr sz="1050" spc="-95" dirty="0">
                <a:latin typeface="Nimbus Sans L"/>
                <a:cs typeface="Nimbus Sans L"/>
              </a:rPr>
              <a:t> </a:t>
            </a:r>
            <a:r>
              <a:rPr sz="1050" dirty="0">
                <a:latin typeface="Nimbus Sans L"/>
                <a:cs typeface="Nimbus Sans L"/>
              </a:rPr>
              <a:t>Grauman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/>
              <p14:cNvContentPartPr/>
              <p14:nvPr/>
            </p14:nvContentPartPr>
            <p14:xfrm>
              <a:off x="4824720" y="1856520"/>
              <a:ext cx="3285000" cy="451440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5720" y="1847160"/>
                <a:ext cx="3301200" cy="4529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1258" y="1043939"/>
            <a:ext cx="7667625" cy="208915"/>
            <a:chOff x="921258" y="1043939"/>
            <a:chExt cx="7667625" cy="208915"/>
          </a:xfrm>
        </p:grpSpPr>
        <p:sp>
          <p:nvSpPr>
            <p:cNvPr id="3" name="object 3"/>
            <p:cNvSpPr/>
            <p:nvPr/>
          </p:nvSpPr>
          <p:spPr>
            <a:xfrm>
              <a:off x="921258" y="1056893"/>
              <a:ext cx="7667625" cy="182880"/>
            </a:xfrm>
            <a:custGeom>
              <a:avLst/>
              <a:gdLst/>
              <a:ahLst/>
              <a:cxnLst/>
              <a:rect l="l" t="t" r="r" b="b"/>
              <a:pathLst>
                <a:path w="7667625" h="182880">
                  <a:moveTo>
                    <a:pt x="7667625" y="111379"/>
                  </a:moveTo>
                  <a:lnTo>
                    <a:pt x="7580757" y="67818"/>
                  </a:lnTo>
                  <a:lnTo>
                    <a:pt x="7580757" y="96774"/>
                  </a:lnTo>
                  <a:lnTo>
                    <a:pt x="985215" y="95453"/>
                  </a:lnTo>
                  <a:lnTo>
                    <a:pt x="978839" y="55829"/>
                  </a:lnTo>
                  <a:lnTo>
                    <a:pt x="930198" y="7188"/>
                  </a:lnTo>
                  <a:lnTo>
                    <a:pt x="894588" y="0"/>
                  </a:lnTo>
                  <a:lnTo>
                    <a:pt x="858964" y="7188"/>
                  </a:lnTo>
                  <a:lnTo>
                    <a:pt x="829906" y="26771"/>
                  </a:lnTo>
                  <a:lnTo>
                    <a:pt x="810323" y="55829"/>
                  </a:lnTo>
                  <a:lnTo>
                    <a:pt x="803148" y="91440"/>
                  </a:lnTo>
                  <a:lnTo>
                    <a:pt x="803935" y="95415"/>
                  </a:lnTo>
                  <a:lnTo>
                    <a:pt x="86868" y="95262"/>
                  </a:lnTo>
                  <a:lnTo>
                    <a:pt x="72402" y="95250"/>
                  </a:lnTo>
                  <a:lnTo>
                    <a:pt x="86868" y="95250"/>
                  </a:lnTo>
                  <a:lnTo>
                    <a:pt x="86880" y="66294"/>
                  </a:lnTo>
                  <a:lnTo>
                    <a:pt x="0" y="109728"/>
                  </a:lnTo>
                  <a:lnTo>
                    <a:pt x="86855" y="153162"/>
                  </a:lnTo>
                  <a:lnTo>
                    <a:pt x="86855" y="124218"/>
                  </a:lnTo>
                  <a:lnTo>
                    <a:pt x="809777" y="124371"/>
                  </a:lnTo>
                  <a:lnTo>
                    <a:pt x="810323" y="127063"/>
                  </a:lnTo>
                  <a:lnTo>
                    <a:pt x="829906" y="156121"/>
                  </a:lnTo>
                  <a:lnTo>
                    <a:pt x="858964" y="175704"/>
                  </a:lnTo>
                  <a:lnTo>
                    <a:pt x="894588" y="182880"/>
                  </a:lnTo>
                  <a:lnTo>
                    <a:pt x="930198" y="175704"/>
                  </a:lnTo>
                  <a:lnTo>
                    <a:pt x="959256" y="156121"/>
                  </a:lnTo>
                  <a:lnTo>
                    <a:pt x="978839" y="127063"/>
                  </a:lnTo>
                  <a:lnTo>
                    <a:pt x="979373" y="124409"/>
                  </a:lnTo>
                  <a:lnTo>
                    <a:pt x="7580757" y="125730"/>
                  </a:lnTo>
                  <a:lnTo>
                    <a:pt x="7580757" y="154686"/>
                  </a:lnTo>
                  <a:lnTo>
                    <a:pt x="7638834" y="125730"/>
                  </a:lnTo>
                  <a:lnTo>
                    <a:pt x="7667625" y="1113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724406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876805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876805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578102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578102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7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2017013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017013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463034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463034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609337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609337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755642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755642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792217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792217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938522" y="105689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10" h="182880">
                  <a:moveTo>
                    <a:pt x="90677" y="0"/>
                  </a:moveTo>
                  <a:lnTo>
                    <a:pt x="55399" y="7179"/>
                  </a:lnTo>
                  <a:lnTo>
                    <a:pt x="26574" y="26765"/>
                  </a:lnTo>
                  <a:lnTo>
                    <a:pt x="7131" y="55828"/>
                  </a:lnTo>
                  <a:lnTo>
                    <a:pt x="0" y="91439"/>
                  </a:lnTo>
                  <a:lnTo>
                    <a:pt x="7131" y="127051"/>
                  </a:lnTo>
                  <a:lnTo>
                    <a:pt x="26574" y="156114"/>
                  </a:lnTo>
                  <a:lnTo>
                    <a:pt x="55399" y="175700"/>
                  </a:lnTo>
                  <a:lnTo>
                    <a:pt x="90677" y="182879"/>
                  </a:lnTo>
                  <a:lnTo>
                    <a:pt x="125956" y="175700"/>
                  </a:lnTo>
                  <a:lnTo>
                    <a:pt x="154781" y="156114"/>
                  </a:lnTo>
                  <a:lnTo>
                    <a:pt x="174224" y="127051"/>
                  </a:lnTo>
                  <a:lnTo>
                    <a:pt x="181355" y="91439"/>
                  </a:lnTo>
                  <a:lnTo>
                    <a:pt x="174224" y="55828"/>
                  </a:lnTo>
                  <a:lnTo>
                    <a:pt x="154781" y="26765"/>
                  </a:lnTo>
                  <a:lnTo>
                    <a:pt x="125956" y="7179"/>
                  </a:lnTo>
                  <a:lnTo>
                    <a:pt x="906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938522" y="105689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10" h="182880">
                  <a:moveTo>
                    <a:pt x="0" y="91439"/>
                  </a:moveTo>
                  <a:lnTo>
                    <a:pt x="7131" y="55828"/>
                  </a:lnTo>
                  <a:lnTo>
                    <a:pt x="26574" y="26765"/>
                  </a:lnTo>
                  <a:lnTo>
                    <a:pt x="55399" y="7179"/>
                  </a:lnTo>
                  <a:lnTo>
                    <a:pt x="90677" y="0"/>
                  </a:lnTo>
                  <a:lnTo>
                    <a:pt x="125956" y="7179"/>
                  </a:lnTo>
                  <a:lnTo>
                    <a:pt x="154781" y="26765"/>
                  </a:lnTo>
                  <a:lnTo>
                    <a:pt x="174224" y="55828"/>
                  </a:lnTo>
                  <a:lnTo>
                    <a:pt x="181355" y="91439"/>
                  </a:lnTo>
                  <a:lnTo>
                    <a:pt x="174224" y="127051"/>
                  </a:lnTo>
                  <a:lnTo>
                    <a:pt x="154781" y="156114"/>
                  </a:lnTo>
                  <a:lnTo>
                    <a:pt x="125956" y="175700"/>
                  </a:lnTo>
                  <a:lnTo>
                    <a:pt x="90677" y="182879"/>
                  </a:lnTo>
                  <a:lnTo>
                    <a:pt x="55399" y="175700"/>
                  </a:lnTo>
                  <a:lnTo>
                    <a:pt x="26574" y="156114"/>
                  </a:lnTo>
                  <a:lnTo>
                    <a:pt x="7131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083302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083302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938522" y="105689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10" h="182880">
                  <a:moveTo>
                    <a:pt x="90677" y="0"/>
                  </a:moveTo>
                  <a:lnTo>
                    <a:pt x="55399" y="7179"/>
                  </a:lnTo>
                  <a:lnTo>
                    <a:pt x="26574" y="26765"/>
                  </a:lnTo>
                  <a:lnTo>
                    <a:pt x="7131" y="55828"/>
                  </a:lnTo>
                  <a:lnTo>
                    <a:pt x="0" y="91439"/>
                  </a:lnTo>
                  <a:lnTo>
                    <a:pt x="7131" y="127051"/>
                  </a:lnTo>
                  <a:lnTo>
                    <a:pt x="26574" y="156114"/>
                  </a:lnTo>
                  <a:lnTo>
                    <a:pt x="55399" y="175700"/>
                  </a:lnTo>
                  <a:lnTo>
                    <a:pt x="90677" y="182879"/>
                  </a:lnTo>
                  <a:lnTo>
                    <a:pt x="125956" y="175700"/>
                  </a:lnTo>
                  <a:lnTo>
                    <a:pt x="154781" y="156114"/>
                  </a:lnTo>
                  <a:lnTo>
                    <a:pt x="174224" y="127051"/>
                  </a:lnTo>
                  <a:lnTo>
                    <a:pt x="181355" y="91439"/>
                  </a:lnTo>
                  <a:lnTo>
                    <a:pt x="174224" y="55828"/>
                  </a:lnTo>
                  <a:lnTo>
                    <a:pt x="154781" y="26765"/>
                  </a:lnTo>
                  <a:lnTo>
                    <a:pt x="125956" y="7179"/>
                  </a:lnTo>
                  <a:lnTo>
                    <a:pt x="906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938522" y="105689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10" h="182880">
                  <a:moveTo>
                    <a:pt x="0" y="91439"/>
                  </a:moveTo>
                  <a:lnTo>
                    <a:pt x="7131" y="55828"/>
                  </a:lnTo>
                  <a:lnTo>
                    <a:pt x="26574" y="26765"/>
                  </a:lnTo>
                  <a:lnTo>
                    <a:pt x="55399" y="7179"/>
                  </a:lnTo>
                  <a:lnTo>
                    <a:pt x="90677" y="0"/>
                  </a:lnTo>
                  <a:lnTo>
                    <a:pt x="125956" y="7179"/>
                  </a:lnTo>
                  <a:lnTo>
                    <a:pt x="154781" y="26765"/>
                  </a:lnTo>
                  <a:lnTo>
                    <a:pt x="174224" y="55828"/>
                  </a:lnTo>
                  <a:lnTo>
                    <a:pt x="181355" y="91439"/>
                  </a:lnTo>
                  <a:lnTo>
                    <a:pt x="174224" y="127051"/>
                  </a:lnTo>
                  <a:lnTo>
                    <a:pt x="154781" y="156114"/>
                  </a:lnTo>
                  <a:lnTo>
                    <a:pt x="125956" y="175700"/>
                  </a:lnTo>
                  <a:lnTo>
                    <a:pt x="90677" y="182879"/>
                  </a:lnTo>
                  <a:lnTo>
                    <a:pt x="55399" y="175700"/>
                  </a:lnTo>
                  <a:lnTo>
                    <a:pt x="26574" y="156114"/>
                  </a:lnTo>
                  <a:lnTo>
                    <a:pt x="7131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975098" y="105689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10" h="182880">
                  <a:moveTo>
                    <a:pt x="90677" y="0"/>
                  </a:moveTo>
                  <a:lnTo>
                    <a:pt x="55399" y="7179"/>
                  </a:lnTo>
                  <a:lnTo>
                    <a:pt x="26574" y="26765"/>
                  </a:lnTo>
                  <a:lnTo>
                    <a:pt x="7131" y="55828"/>
                  </a:lnTo>
                  <a:lnTo>
                    <a:pt x="0" y="91439"/>
                  </a:lnTo>
                  <a:lnTo>
                    <a:pt x="7131" y="127051"/>
                  </a:lnTo>
                  <a:lnTo>
                    <a:pt x="26574" y="156114"/>
                  </a:lnTo>
                  <a:lnTo>
                    <a:pt x="55399" y="175700"/>
                  </a:lnTo>
                  <a:lnTo>
                    <a:pt x="90677" y="182879"/>
                  </a:lnTo>
                  <a:lnTo>
                    <a:pt x="125956" y="175700"/>
                  </a:lnTo>
                  <a:lnTo>
                    <a:pt x="154781" y="156114"/>
                  </a:lnTo>
                  <a:lnTo>
                    <a:pt x="174224" y="127051"/>
                  </a:lnTo>
                  <a:lnTo>
                    <a:pt x="181355" y="91439"/>
                  </a:lnTo>
                  <a:lnTo>
                    <a:pt x="174224" y="55828"/>
                  </a:lnTo>
                  <a:lnTo>
                    <a:pt x="154781" y="26765"/>
                  </a:lnTo>
                  <a:lnTo>
                    <a:pt x="125956" y="7179"/>
                  </a:lnTo>
                  <a:lnTo>
                    <a:pt x="906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975098" y="105689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10" h="182880">
                  <a:moveTo>
                    <a:pt x="0" y="91439"/>
                  </a:moveTo>
                  <a:lnTo>
                    <a:pt x="7131" y="55828"/>
                  </a:lnTo>
                  <a:lnTo>
                    <a:pt x="26574" y="26765"/>
                  </a:lnTo>
                  <a:lnTo>
                    <a:pt x="55399" y="7179"/>
                  </a:lnTo>
                  <a:lnTo>
                    <a:pt x="90677" y="0"/>
                  </a:lnTo>
                  <a:lnTo>
                    <a:pt x="125956" y="7179"/>
                  </a:lnTo>
                  <a:lnTo>
                    <a:pt x="154781" y="26765"/>
                  </a:lnTo>
                  <a:lnTo>
                    <a:pt x="174224" y="55828"/>
                  </a:lnTo>
                  <a:lnTo>
                    <a:pt x="181355" y="91439"/>
                  </a:lnTo>
                  <a:lnTo>
                    <a:pt x="174224" y="127051"/>
                  </a:lnTo>
                  <a:lnTo>
                    <a:pt x="154781" y="156114"/>
                  </a:lnTo>
                  <a:lnTo>
                    <a:pt x="125956" y="175700"/>
                  </a:lnTo>
                  <a:lnTo>
                    <a:pt x="90677" y="182879"/>
                  </a:lnTo>
                  <a:lnTo>
                    <a:pt x="55399" y="175700"/>
                  </a:lnTo>
                  <a:lnTo>
                    <a:pt x="26574" y="156114"/>
                  </a:lnTo>
                  <a:lnTo>
                    <a:pt x="7131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5119878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119878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266181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5266181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943861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943861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980438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980438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2126741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2126741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6215634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6215634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252210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252210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398513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398513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6471666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6471666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" name="object 45"/>
            <p:cNvSpPr/>
            <p:nvPr/>
          </p:nvSpPr>
          <p:spPr>
            <a:xfrm>
              <a:off x="6508242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46"/>
            <p:cNvSpPr/>
            <p:nvPr/>
          </p:nvSpPr>
          <p:spPr>
            <a:xfrm>
              <a:off x="6508242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6654546" y="105689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09" h="182880">
                  <a:moveTo>
                    <a:pt x="90677" y="0"/>
                  </a:moveTo>
                  <a:lnTo>
                    <a:pt x="55399" y="7179"/>
                  </a:lnTo>
                  <a:lnTo>
                    <a:pt x="26574" y="26765"/>
                  </a:lnTo>
                  <a:lnTo>
                    <a:pt x="7131" y="55828"/>
                  </a:lnTo>
                  <a:lnTo>
                    <a:pt x="0" y="91439"/>
                  </a:lnTo>
                  <a:lnTo>
                    <a:pt x="7131" y="127051"/>
                  </a:lnTo>
                  <a:lnTo>
                    <a:pt x="26574" y="156114"/>
                  </a:lnTo>
                  <a:lnTo>
                    <a:pt x="55399" y="175700"/>
                  </a:lnTo>
                  <a:lnTo>
                    <a:pt x="90677" y="182879"/>
                  </a:lnTo>
                  <a:lnTo>
                    <a:pt x="125956" y="175700"/>
                  </a:lnTo>
                  <a:lnTo>
                    <a:pt x="154781" y="156114"/>
                  </a:lnTo>
                  <a:lnTo>
                    <a:pt x="174224" y="127051"/>
                  </a:lnTo>
                  <a:lnTo>
                    <a:pt x="181355" y="91439"/>
                  </a:lnTo>
                  <a:lnTo>
                    <a:pt x="174224" y="55828"/>
                  </a:lnTo>
                  <a:lnTo>
                    <a:pt x="154781" y="26765"/>
                  </a:lnTo>
                  <a:lnTo>
                    <a:pt x="125956" y="7179"/>
                  </a:lnTo>
                  <a:lnTo>
                    <a:pt x="906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6654546" y="105689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09" h="182880">
                  <a:moveTo>
                    <a:pt x="0" y="91439"/>
                  </a:moveTo>
                  <a:lnTo>
                    <a:pt x="7131" y="55828"/>
                  </a:lnTo>
                  <a:lnTo>
                    <a:pt x="26574" y="26765"/>
                  </a:lnTo>
                  <a:lnTo>
                    <a:pt x="55399" y="7179"/>
                  </a:lnTo>
                  <a:lnTo>
                    <a:pt x="90677" y="0"/>
                  </a:lnTo>
                  <a:lnTo>
                    <a:pt x="125956" y="7179"/>
                  </a:lnTo>
                  <a:lnTo>
                    <a:pt x="154781" y="26765"/>
                  </a:lnTo>
                  <a:lnTo>
                    <a:pt x="174224" y="55828"/>
                  </a:lnTo>
                  <a:lnTo>
                    <a:pt x="181355" y="91439"/>
                  </a:lnTo>
                  <a:lnTo>
                    <a:pt x="174224" y="127051"/>
                  </a:lnTo>
                  <a:lnTo>
                    <a:pt x="154781" y="156114"/>
                  </a:lnTo>
                  <a:lnTo>
                    <a:pt x="125956" y="175700"/>
                  </a:lnTo>
                  <a:lnTo>
                    <a:pt x="90677" y="182879"/>
                  </a:lnTo>
                  <a:lnTo>
                    <a:pt x="55399" y="175700"/>
                  </a:lnTo>
                  <a:lnTo>
                    <a:pt x="26574" y="156114"/>
                  </a:lnTo>
                  <a:lnTo>
                    <a:pt x="7131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5083302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50"/>
            <p:cNvSpPr/>
            <p:nvPr/>
          </p:nvSpPr>
          <p:spPr>
            <a:xfrm>
              <a:off x="5083302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51"/>
            <p:cNvSpPr/>
            <p:nvPr/>
          </p:nvSpPr>
          <p:spPr>
            <a:xfrm>
              <a:off x="5119878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5119878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53"/>
            <p:cNvSpPr/>
            <p:nvPr/>
          </p:nvSpPr>
          <p:spPr>
            <a:xfrm>
              <a:off x="5266181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4"/>
            <p:cNvSpPr/>
            <p:nvPr/>
          </p:nvSpPr>
          <p:spPr>
            <a:xfrm>
              <a:off x="5266181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5339334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339334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375910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5375910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" name="object 59"/>
            <p:cNvSpPr/>
            <p:nvPr/>
          </p:nvSpPr>
          <p:spPr>
            <a:xfrm>
              <a:off x="5522213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" name="object 60"/>
            <p:cNvSpPr/>
            <p:nvPr/>
          </p:nvSpPr>
          <p:spPr>
            <a:xfrm>
              <a:off x="5522213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61"/>
            <p:cNvSpPr/>
            <p:nvPr/>
          </p:nvSpPr>
          <p:spPr>
            <a:xfrm>
              <a:off x="5801867" y="1043939"/>
              <a:ext cx="207263" cy="2087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" name="object 62"/>
            <p:cNvSpPr/>
            <p:nvPr/>
          </p:nvSpPr>
          <p:spPr>
            <a:xfrm>
              <a:off x="6764273" y="105689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09" h="182880">
                  <a:moveTo>
                    <a:pt x="90677" y="0"/>
                  </a:moveTo>
                  <a:lnTo>
                    <a:pt x="55399" y="7179"/>
                  </a:lnTo>
                  <a:lnTo>
                    <a:pt x="26574" y="26765"/>
                  </a:lnTo>
                  <a:lnTo>
                    <a:pt x="7131" y="55828"/>
                  </a:lnTo>
                  <a:lnTo>
                    <a:pt x="0" y="91439"/>
                  </a:lnTo>
                  <a:lnTo>
                    <a:pt x="7131" y="127051"/>
                  </a:lnTo>
                  <a:lnTo>
                    <a:pt x="26574" y="156114"/>
                  </a:lnTo>
                  <a:lnTo>
                    <a:pt x="55399" y="175700"/>
                  </a:lnTo>
                  <a:lnTo>
                    <a:pt x="90677" y="182879"/>
                  </a:lnTo>
                  <a:lnTo>
                    <a:pt x="125956" y="175700"/>
                  </a:lnTo>
                  <a:lnTo>
                    <a:pt x="154781" y="156114"/>
                  </a:lnTo>
                  <a:lnTo>
                    <a:pt x="174224" y="127051"/>
                  </a:lnTo>
                  <a:lnTo>
                    <a:pt x="181355" y="91439"/>
                  </a:lnTo>
                  <a:lnTo>
                    <a:pt x="174224" y="55828"/>
                  </a:lnTo>
                  <a:lnTo>
                    <a:pt x="154781" y="26765"/>
                  </a:lnTo>
                  <a:lnTo>
                    <a:pt x="125956" y="7179"/>
                  </a:lnTo>
                  <a:lnTo>
                    <a:pt x="906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6764273" y="105689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09" h="182880">
                  <a:moveTo>
                    <a:pt x="0" y="91439"/>
                  </a:moveTo>
                  <a:lnTo>
                    <a:pt x="7131" y="55828"/>
                  </a:lnTo>
                  <a:lnTo>
                    <a:pt x="26574" y="26765"/>
                  </a:lnTo>
                  <a:lnTo>
                    <a:pt x="55399" y="7179"/>
                  </a:lnTo>
                  <a:lnTo>
                    <a:pt x="90677" y="0"/>
                  </a:lnTo>
                  <a:lnTo>
                    <a:pt x="125956" y="7179"/>
                  </a:lnTo>
                  <a:lnTo>
                    <a:pt x="154781" y="26765"/>
                  </a:lnTo>
                  <a:lnTo>
                    <a:pt x="174224" y="55828"/>
                  </a:lnTo>
                  <a:lnTo>
                    <a:pt x="181355" y="91439"/>
                  </a:lnTo>
                  <a:lnTo>
                    <a:pt x="174224" y="127051"/>
                  </a:lnTo>
                  <a:lnTo>
                    <a:pt x="154781" y="156114"/>
                  </a:lnTo>
                  <a:lnTo>
                    <a:pt x="125956" y="175700"/>
                  </a:lnTo>
                  <a:lnTo>
                    <a:pt x="90677" y="182879"/>
                  </a:lnTo>
                  <a:lnTo>
                    <a:pt x="55399" y="175700"/>
                  </a:lnTo>
                  <a:lnTo>
                    <a:pt x="26574" y="156114"/>
                  </a:lnTo>
                  <a:lnTo>
                    <a:pt x="7131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6799325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65"/>
            <p:cNvSpPr/>
            <p:nvPr/>
          </p:nvSpPr>
          <p:spPr>
            <a:xfrm>
              <a:off x="6799325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6" name="object 66"/>
            <p:cNvSpPr/>
            <p:nvPr/>
          </p:nvSpPr>
          <p:spPr>
            <a:xfrm>
              <a:off x="6945629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7" name="object 67"/>
            <p:cNvSpPr/>
            <p:nvPr/>
          </p:nvSpPr>
          <p:spPr>
            <a:xfrm>
              <a:off x="6945629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8" name="object 68"/>
            <p:cNvSpPr/>
            <p:nvPr/>
          </p:nvSpPr>
          <p:spPr>
            <a:xfrm>
              <a:off x="6982205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9" name="object 69"/>
            <p:cNvSpPr/>
            <p:nvPr/>
          </p:nvSpPr>
          <p:spPr>
            <a:xfrm>
              <a:off x="6982205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0" name="object 70"/>
            <p:cNvSpPr/>
            <p:nvPr/>
          </p:nvSpPr>
          <p:spPr>
            <a:xfrm>
              <a:off x="7018781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1" name="object 71"/>
            <p:cNvSpPr/>
            <p:nvPr/>
          </p:nvSpPr>
          <p:spPr>
            <a:xfrm>
              <a:off x="7018781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2" name="object 72"/>
            <p:cNvSpPr/>
            <p:nvPr/>
          </p:nvSpPr>
          <p:spPr>
            <a:xfrm>
              <a:off x="7165086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3" name="object 73"/>
            <p:cNvSpPr/>
            <p:nvPr/>
          </p:nvSpPr>
          <p:spPr>
            <a:xfrm>
              <a:off x="7165086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74"/>
            <p:cNvSpPr/>
            <p:nvPr/>
          </p:nvSpPr>
          <p:spPr>
            <a:xfrm>
              <a:off x="7274813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5" name="object 75"/>
            <p:cNvSpPr/>
            <p:nvPr/>
          </p:nvSpPr>
          <p:spPr>
            <a:xfrm>
              <a:off x="7274813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6" name="object 76"/>
            <p:cNvSpPr/>
            <p:nvPr/>
          </p:nvSpPr>
          <p:spPr>
            <a:xfrm>
              <a:off x="7421117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79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39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7" name="object 77"/>
            <p:cNvSpPr/>
            <p:nvPr/>
          </p:nvSpPr>
          <p:spPr>
            <a:xfrm>
              <a:off x="7421117" y="105689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79" h="18288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39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79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39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8" name="object 78"/>
            <p:cNvSpPr/>
            <p:nvPr/>
          </p:nvSpPr>
          <p:spPr>
            <a:xfrm>
              <a:off x="1748027" y="1080515"/>
              <a:ext cx="135636" cy="1356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79"/>
            <p:cNvSpPr/>
            <p:nvPr/>
          </p:nvSpPr>
          <p:spPr>
            <a:xfrm>
              <a:off x="4815840" y="1080515"/>
              <a:ext cx="135635" cy="1356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0" name="object 80"/>
            <p:cNvSpPr/>
            <p:nvPr/>
          </p:nvSpPr>
          <p:spPr>
            <a:xfrm>
              <a:off x="7078979" y="1080515"/>
              <a:ext cx="135635" cy="1356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1693545" y="133883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Nimbus Sans L"/>
                <a:cs typeface="Nimbus Sans L"/>
              </a:rPr>
              <a:t>0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3994150" y="1302258"/>
            <a:ext cx="1026160" cy="518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3095">
              <a:lnSpc>
                <a:spcPts val="1939"/>
              </a:lnSpc>
              <a:spcBef>
                <a:spcPts val="100"/>
              </a:spcBef>
            </a:pPr>
            <a:r>
              <a:rPr sz="1800" spc="-5" dirty="0">
                <a:latin typeface="Nimbus Sans L"/>
                <a:cs typeface="Nimbus Sans L"/>
              </a:rPr>
              <a:t>190</a:t>
            </a:r>
            <a:endParaRPr sz="1800" dirty="0">
              <a:latin typeface="Nimbus Sans L"/>
              <a:cs typeface="Nimbus Sans L"/>
            </a:endParaRPr>
          </a:p>
          <a:p>
            <a:pPr marL="12700">
              <a:lnSpc>
                <a:spcPts val="1939"/>
              </a:lnSpc>
            </a:pPr>
            <a:r>
              <a:rPr sz="1800" spc="-5" dirty="0">
                <a:latin typeface="Nimbus Sans L"/>
                <a:cs typeface="Nimbus Sans L"/>
              </a:rPr>
              <a:t>intensity</a:t>
            </a:r>
            <a:endParaRPr sz="1800" dirty="0">
              <a:latin typeface="Nimbus Sans L"/>
              <a:cs typeface="Nimbus Sans 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988809" y="1302258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Nimbus Sans L"/>
                <a:cs typeface="Nimbus Sans L"/>
              </a:rPr>
              <a:t>255</a:t>
            </a:r>
            <a:endParaRPr sz="1800" dirty="0">
              <a:latin typeface="Nimbus Sans L"/>
              <a:cs typeface="Nimbus Sans 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901293" y="3491865"/>
            <a:ext cx="7624445" cy="1931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8930" marR="30480" indent="-291465">
              <a:lnSpc>
                <a:spcPct val="100000"/>
              </a:lnSpc>
              <a:spcBef>
                <a:spcPts val="100"/>
              </a:spcBef>
              <a:buChar char="•"/>
              <a:tabLst>
                <a:tab pos="328930" algn="l"/>
                <a:tab pos="329565" algn="l"/>
              </a:tabLst>
            </a:pPr>
            <a:r>
              <a:rPr sz="2400" spc="-110" dirty="0">
                <a:latin typeface="DejaVu Sans"/>
                <a:cs typeface="DejaVu Sans"/>
              </a:rPr>
              <a:t>Goal: </a:t>
            </a:r>
            <a:r>
              <a:rPr sz="2400" spc="-135" dirty="0">
                <a:latin typeface="DejaVu Sans"/>
                <a:cs typeface="DejaVu Sans"/>
              </a:rPr>
              <a:t>choose </a:t>
            </a:r>
            <a:r>
              <a:rPr sz="2400" spc="-190" dirty="0">
                <a:latin typeface="DejaVu Sans"/>
                <a:cs typeface="DejaVu Sans"/>
              </a:rPr>
              <a:t>three </a:t>
            </a:r>
            <a:r>
              <a:rPr sz="2400" spc="-225" dirty="0">
                <a:latin typeface="DejaVu Sans"/>
                <a:cs typeface="DejaVu Sans"/>
              </a:rPr>
              <a:t>“centers” </a:t>
            </a:r>
            <a:r>
              <a:rPr sz="2400" spc="-100" dirty="0">
                <a:latin typeface="DejaVu Sans"/>
                <a:cs typeface="DejaVu Sans"/>
              </a:rPr>
              <a:t>as </a:t>
            </a:r>
            <a:r>
              <a:rPr sz="2400" spc="-204" dirty="0">
                <a:latin typeface="DejaVu Sans"/>
                <a:cs typeface="DejaVu Sans"/>
              </a:rPr>
              <a:t>the </a:t>
            </a:r>
            <a:r>
              <a:rPr sz="2400" dirty="0">
                <a:solidFill>
                  <a:srgbClr val="C00000"/>
                </a:solidFill>
                <a:latin typeface="Nimbus Sans L"/>
                <a:cs typeface="Nimbus Sans L"/>
              </a:rPr>
              <a:t>representative </a:t>
            </a:r>
            <a:r>
              <a:rPr sz="2400" dirty="0">
                <a:latin typeface="Nimbus Sans L"/>
                <a:cs typeface="Nimbus Sans L"/>
              </a:rPr>
              <a:t> </a:t>
            </a:r>
            <a:r>
              <a:rPr sz="2400" spc="-5" dirty="0">
                <a:latin typeface="Nimbus Sans L"/>
                <a:cs typeface="Nimbus Sans L"/>
              </a:rPr>
              <a:t>intensities, </a:t>
            </a:r>
            <a:r>
              <a:rPr sz="2400" dirty="0">
                <a:latin typeface="Nimbus Sans L"/>
                <a:cs typeface="Nimbus Sans L"/>
              </a:rPr>
              <a:t>and </a:t>
            </a:r>
            <a:r>
              <a:rPr sz="2400" spc="-5" dirty="0">
                <a:latin typeface="Nimbus Sans L"/>
                <a:cs typeface="Nimbus Sans L"/>
              </a:rPr>
              <a:t>label </a:t>
            </a:r>
            <a:r>
              <a:rPr sz="2400" dirty="0">
                <a:latin typeface="Nimbus Sans L"/>
                <a:cs typeface="Nimbus Sans L"/>
              </a:rPr>
              <a:t>every </a:t>
            </a:r>
            <a:r>
              <a:rPr sz="2400" spc="-5" dirty="0">
                <a:latin typeface="Nimbus Sans L"/>
                <a:cs typeface="Nimbus Sans L"/>
              </a:rPr>
              <a:t>pixel according </a:t>
            </a:r>
            <a:r>
              <a:rPr sz="2400" dirty="0">
                <a:latin typeface="Nimbus Sans L"/>
                <a:cs typeface="Nimbus Sans L"/>
              </a:rPr>
              <a:t>to </a:t>
            </a:r>
            <a:r>
              <a:rPr sz="2400" spc="-5" dirty="0">
                <a:latin typeface="Nimbus Sans L"/>
                <a:cs typeface="Nimbus Sans L"/>
              </a:rPr>
              <a:t>which </a:t>
            </a:r>
            <a:r>
              <a:rPr sz="2400" dirty="0">
                <a:latin typeface="Nimbus Sans L"/>
                <a:cs typeface="Nimbus Sans L"/>
              </a:rPr>
              <a:t>of  these centers it is </a:t>
            </a:r>
            <a:r>
              <a:rPr sz="2400" spc="-5" dirty="0">
                <a:latin typeface="Nimbus Sans L"/>
                <a:cs typeface="Nimbus Sans L"/>
              </a:rPr>
              <a:t>nearest</a:t>
            </a:r>
            <a:r>
              <a:rPr sz="2400" spc="-40" dirty="0">
                <a:latin typeface="Nimbus Sans L"/>
                <a:cs typeface="Nimbus Sans L"/>
              </a:rPr>
              <a:t> </a:t>
            </a:r>
            <a:r>
              <a:rPr sz="2400" dirty="0">
                <a:latin typeface="Nimbus Sans L"/>
                <a:cs typeface="Nimbus Sans L"/>
              </a:rPr>
              <a:t>to.</a:t>
            </a:r>
          </a:p>
          <a:p>
            <a:pPr marL="328930" marR="199390" indent="-291465">
              <a:lnSpc>
                <a:spcPct val="100000"/>
              </a:lnSpc>
              <a:spcBef>
                <a:spcPts val="600"/>
              </a:spcBef>
              <a:buFont typeface="DejaVu Sans"/>
              <a:buChar char="•"/>
              <a:tabLst>
                <a:tab pos="328930" algn="l"/>
                <a:tab pos="329565" algn="l"/>
              </a:tabLst>
            </a:pPr>
            <a:r>
              <a:rPr sz="2400" spc="-5" dirty="0">
                <a:latin typeface="Nimbus Sans L"/>
                <a:cs typeface="Nimbus Sans L"/>
              </a:rPr>
              <a:t>Best cluster </a:t>
            </a:r>
            <a:r>
              <a:rPr sz="2400" dirty="0">
                <a:latin typeface="Nimbus Sans L"/>
                <a:cs typeface="Nimbus Sans L"/>
              </a:rPr>
              <a:t>centers are those that minimize </a:t>
            </a:r>
            <a:r>
              <a:rPr sz="2400" spc="-5" dirty="0">
                <a:latin typeface="Nimbus Sans L"/>
                <a:cs typeface="Nimbus Sans L"/>
              </a:rPr>
              <a:t>SSD  between all points </a:t>
            </a:r>
            <a:r>
              <a:rPr sz="2400" dirty="0">
                <a:latin typeface="Nimbus Sans L"/>
                <a:cs typeface="Nimbus Sans L"/>
              </a:rPr>
              <a:t>and their nearest </a:t>
            </a:r>
            <a:r>
              <a:rPr sz="2400" spc="-5" dirty="0">
                <a:latin typeface="Nimbus Sans L"/>
                <a:cs typeface="Nimbus Sans L"/>
              </a:rPr>
              <a:t>cluster center</a:t>
            </a:r>
            <a:r>
              <a:rPr sz="2400" spc="80" dirty="0">
                <a:latin typeface="Nimbus Sans L"/>
                <a:cs typeface="Nimbus Sans L"/>
              </a:rPr>
              <a:t> </a:t>
            </a:r>
            <a:r>
              <a:rPr sz="2400" i="1" spc="-10" dirty="0">
                <a:latin typeface="URW Bookman L"/>
                <a:cs typeface="URW Bookman L"/>
              </a:rPr>
              <a:t>c</a:t>
            </a:r>
            <a:r>
              <a:rPr sz="1800" i="1" spc="-15" baseline="-20833" dirty="0">
                <a:latin typeface="URW Bookman L"/>
                <a:cs typeface="URW Bookman L"/>
              </a:rPr>
              <a:t>i</a:t>
            </a:r>
            <a:r>
              <a:rPr sz="2400" spc="-10" dirty="0">
                <a:latin typeface="Nimbus Sans L"/>
                <a:cs typeface="Nimbus Sans L"/>
              </a:rPr>
              <a:t>:</a:t>
            </a:r>
            <a:endParaRPr sz="2400" dirty="0">
              <a:latin typeface="Nimbus Sans L"/>
              <a:cs typeface="Nimbus Sans L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5256276" y="1993392"/>
            <a:ext cx="1905000" cy="1234440"/>
            <a:chOff x="5256276" y="1993392"/>
            <a:chExt cx="1905000" cy="1234440"/>
          </a:xfrm>
        </p:grpSpPr>
        <p:sp>
          <p:nvSpPr>
            <p:cNvPr id="86" name="object 86"/>
            <p:cNvSpPr/>
            <p:nvPr/>
          </p:nvSpPr>
          <p:spPr>
            <a:xfrm>
              <a:off x="5265420" y="2002536"/>
              <a:ext cx="1886712" cy="12161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7" name="object 87"/>
            <p:cNvSpPr/>
            <p:nvPr/>
          </p:nvSpPr>
          <p:spPr>
            <a:xfrm>
              <a:off x="5260848" y="1997964"/>
              <a:ext cx="1896110" cy="1225550"/>
            </a:xfrm>
            <a:custGeom>
              <a:avLst/>
              <a:gdLst/>
              <a:ahLst/>
              <a:cxnLst/>
              <a:rect l="l" t="t" r="r" b="b"/>
              <a:pathLst>
                <a:path w="1896109" h="1225550">
                  <a:moveTo>
                    <a:pt x="0" y="1225296"/>
                  </a:moveTo>
                  <a:lnTo>
                    <a:pt x="1895855" y="1225296"/>
                  </a:lnTo>
                  <a:lnTo>
                    <a:pt x="1895855" y="0"/>
                  </a:lnTo>
                  <a:lnTo>
                    <a:pt x="0" y="0"/>
                  </a:lnTo>
                  <a:lnTo>
                    <a:pt x="0" y="12252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88" name="object 88"/>
          <p:cNvGrpSpPr/>
          <p:nvPr/>
        </p:nvGrpSpPr>
        <p:grpSpPr>
          <a:xfrm>
            <a:off x="2226564" y="1996439"/>
            <a:ext cx="1903730" cy="1234440"/>
            <a:chOff x="2226564" y="1996439"/>
            <a:chExt cx="1903730" cy="1234440"/>
          </a:xfrm>
        </p:grpSpPr>
        <p:sp>
          <p:nvSpPr>
            <p:cNvPr id="89" name="object 89"/>
            <p:cNvSpPr/>
            <p:nvPr/>
          </p:nvSpPr>
          <p:spPr>
            <a:xfrm>
              <a:off x="2235708" y="2005583"/>
              <a:ext cx="1885188" cy="12161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0" name="object 90"/>
            <p:cNvSpPr/>
            <p:nvPr/>
          </p:nvSpPr>
          <p:spPr>
            <a:xfrm>
              <a:off x="2231136" y="2001011"/>
              <a:ext cx="1894839" cy="1225550"/>
            </a:xfrm>
            <a:custGeom>
              <a:avLst/>
              <a:gdLst/>
              <a:ahLst/>
              <a:cxnLst/>
              <a:rect l="l" t="t" r="r" b="b"/>
              <a:pathLst>
                <a:path w="1894839" h="1225550">
                  <a:moveTo>
                    <a:pt x="0" y="1225296"/>
                  </a:moveTo>
                  <a:lnTo>
                    <a:pt x="1894332" y="1225296"/>
                  </a:lnTo>
                  <a:lnTo>
                    <a:pt x="1894332" y="0"/>
                  </a:lnTo>
                  <a:lnTo>
                    <a:pt x="0" y="0"/>
                  </a:lnTo>
                  <a:lnTo>
                    <a:pt x="0" y="12252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5669026" y="2426665"/>
            <a:ext cx="22479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FFFFFF"/>
                </a:solidFill>
                <a:latin typeface="Nimbus Sans L"/>
                <a:cs typeface="Nimbus Sans L"/>
              </a:rPr>
              <a:t>1</a:t>
            </a:r>
            <a:endParaRPr sz="3000" dirty="0">
              <a:latin typeface="Nimbus Sans L"/>
              <a:cs typeface="Nimbus Sans 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6292596" y="2402204"/>
            <a:ext cx="2247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Nimbus Sans L"/>
                <a:cs typeface="Nimbus Sans L"/>
              </a:rPr>
              <a:t>2</a:t>
            </a:r>
            <a:endParaRPr sz="3000" dirty="0">
              <a:latin typeface="Nimbus Sans L"/>
              <a:cs typeface="Nimbus Sans 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791579" y="2077973"/>
            <a:ext cx="2247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Nimbus Sans L"/>
                <a:cs typeface="Nimbus Sans L"/>
              </a:rPr>
              <a:t>3</a:t>
            </a:r>
            <a:endParaRPr sz="3000" dirty="0">
              <a:latin typeface="Nimbus Sans L"/>
              <a:cs typeface="Nimbus Sans 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280153" y="2588132"/>
            <a:ext cx="724535" cy="134620"/>
          </a:xfrm>
          <a:custGeom>
            <a:avLst/>
            <a:gdLst/>
            <a:ahLst/>
            <a:cxnLst/>
            <a:rect l="l" t="t" r="r" b="b"/>
            <a:pathLst>
              <a:path w="724535" h="134619">
                <a:moveTo>
                  <a:pt x="641603" y="81797"/>
                </a:moveTo>
                <a:lnTo>
                  <a:pt x="600963" y="105409"/>
                </a:lnTo>
                <a:lnTo>
                  <a:pt x="594106" y="109474"/>
                </a:lnTo>
                <a:lnTo>
                  <a:pt x="591693" y="118237"/>
                </a:lnTo>
                <a:lnTo>
                  <a:pt x="595757" y="125221"/>
                </a:lnTo>
                <a:lnTo>
                  <a:pt x="599694" y="132079"/>
                </a:lnTo>
                <a:lnTo>
                  <a:pt x="608584" y="134492"/>
                </a:lnTo>
                <a:lnTo>
                  <a:pt x="699101" y="81914"/>
                </a:lnTo>
                <a:lnTo>
                  <a:pt x="641603" y="81797"/>
                </a:lnTo>
                <a:close/>
              </a:path>
              <a:path w="724535" h="134619">
                <a:moveTo>
                  <a:pt x="666498" y="67333"/>
                </a:moveTo>
                <a:lnTo>
                  <a:pt x="641603" y="81797"/>
                </a:lnTo>
                <a:lnTo>
                  <a:pt x="695198" y="81914"/>
                </a:lnTo>
                <a:lnTo>
                  <a:pt x="695206" y="79882"/>
                </a:lnTo>
                <a:lnTo>
                  <a:pt x="687959" y="79882"/>
                </a:lnTo>
                <a:lnTo>
                  <a:pt x="666498" y="67333"/>
                </a:lnTo>
                <a:close/>
              </a:path>
              <a:path w="724535" h="134619">
                <a:moveTo>
                  <a:pt x="608838" y="0"/>
                </a:moveTo>
                <a:lnTo>
                  <a:pt x="600075" y="2412"/>
                </a:lnTo>
                <a:lnTo>
                  <a:pt x="591947" y="16128"/>
                </a:lnTo>
                <a:lnTo>
                  <a:pt x="594233" y="25018"/>
                </a:lnTo>
                <a:lnTo>
                  <a:pt x="641718" y="52841"/>
                </a:lnTo>
                <a:lnTo>
                  <a:pt x="695325" y="52958"/>
                </a:lnTo>
                <a:lnTo>
                  <a:pt x="695198" y="81914"/>
                </a:lnTo>
                <a:lnTo>
                  <a:pt x="699101" y="81914"/>
                </a:lnTo>
                <a:lnTo>
                  <a:pt x="724026" y="67437"/>
                </a:lnTo>
                <a:lnTo>
                  <a:pt x="608838" y="0"/>
                </a:lnTo>
                <a:close/>
              </a:path>
              <a:path w="724535" h="134619">
                <a:moveTo>
                  <a:pt x="0" y="51434"/>
                </a:moveTo>
                <a:lnTo>
                  <a:pt x="0" y="80390"/>
                </a:lnTo>
                <a:lnTo>
                  <a:pt x="641603" y="81797"/>
                </a:lnTo>
                <a:lnTo>
                  <a:pt x="666498" y="67333"/>
                </a:lnTo>
                <a:lnTo>
                  <a:pt x="641718" y="52841"/>
                </a:lnTo>
                <a:lnTo>
                  <a:pt x="0" y="51434"/>
                </a:lnTo>
                <a:close/>
              </a:path>
              <a:path w="724535" h="134619">
                <a:moveTo>
                  <a:pt x="687959" y="54863"/>
                </a:moveTo>
                <a:lnTo>
                  <a:pt x="666498" y="67333"/>
                </a:lnTo>
                <a:lnTo>
                  <a:pt x="687959" y="79882"/>
                </a:lnTo>
                <a:lnTo>
                  <a:pt x="687959" y="54863"/>
                </a:lnTo>
                <a:close/>
              </a:path>
              <a:path w="724535" h="134619">
                <a:moveTo>
                  <a:pt x="695316" y="54863"/>
                </a:moveTo>
                <a:lnTo>
                  <a:pt x="687959" y="54863"/>
                </a:lnTo>
                <a:lnTo>
                  <a:pt x="687959" y="79882"/>
                </a:lnTo>
                <a:lnTo>
                  <a:pt x="695206" y="79882"/>
                </a:lnTo>
                <a:lnTo>
                  <a:pt x="695316" y="54863"/>
                </a:lnTo>
                <a:close/>
              </a:path>
              <a:path w="724535" h="134619">
                <a:moveTo>
                  <a:pt x="641718" y="52841"/>
                </a:moveTo>
                <a:lnTo>
                  <a:pt x="666498" y="67333"/>
                </a:lnTo>
                <a:lnTo>
                  <a:pt x="687959" y="54863"/>
                </a:lnTo>
                <a:lnTo>
                  <a:pt x="695316" y="54863"/>
                </a:lnTo>
                <a:lnTo>
                  <a:pt x="695325" y="52958"/>
                </a:lnTo>
                <a:lnTo>
                  <a:pt x="641718" y="52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95" name="object 95"/>
          <p:cNvGrpSpPr/>
          <p:nvPr/>
        </p:nvGrpSpPr>
        <p:grpSpPr>
          <a:xfrm>
            <a:off x="1711451" y="385572"/>
            <a:ext cx="245745" cy="501650"/>
            <a:chOff x="1711451" y="385572"/>
            <a:chExt cx="245745" cy="501650"/>
          </a:xfrm>
        </p:grpSpPr>
        <p:sp>
          <p:nvSpPr>
            <p:cNvPr id="96" name="object 96"/>
            <p:cNvSpPr/>
            <p:nvPr/>
          </p:nvSpPr>
          <p:spPr>
            <a:xfrm>
              <a:off x="1724405" y="398526"/>
              <a:ext cx="219710" cy="475615"/>
            </a:xfrm>
            <a:custGeom>
              <a:avLst/>
              <a:gdLst/>
              <a:ahLst/>
              <a:cxnLst/>
              <a:rect l="l" t="t" r="r" b="b"/>
              <a:pathLst>
                <a:path w="219710" h="475615">
                  <a:moveTo>
                    <a:pt x="164592" y="0"/>
                  </a:moveTo>
                  <a:lnTo>
                    <a:pt x="54863" y="0"/>
                  </a:lnTo>
                  <a:lnTo>
                    <a:pt x="54863" y="365760"/>
                  </a:lnTo>
                  <a:lnTo>
                    <a:pt x="0" y="365760"/>
                  </a:lnTo>
                  <a:lnTo>
                    <a:pt x="109727" y="475488"/>
                  </a:lnTo>
                  <a:lnTo>
                    <a:pt x="219456" y="365760"/>
                  </a:lnTo>
                  <a:lnTo>
                    <a:pt x="164592" y="36576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" name="object 97"/>
            <p:cNvSpPr/>
            <p:nvPr/>
          </p:nvSpPr>
          <p:spPr>
            <a:xfrm>
              <a:off x="1724405" y="398526"/>
              <a:ext cx="219710" cy="475615"/>
            </a:xfrm>
            <a:custGeom>
              <a:avLst/>
              <a:gdLst/>
              <a:ahLst/>
              <a:cxnLst/>
              <a:rect l="l" t="t" r="r" b="b"/>
              <a:pathLst>
                <a:path w="219710" h="475615">
                  <a:moveTo>
                    <a:pt x="0" y="365760"/>
                  </a:moveTo>
                  <a:lnTo>
                    <a:pt x="54863" y="365760"/>
                  </a:lnTo>
                  <a:lnTo>
                    <a:pt x="54863" y="0"/>
                  </a:lnTo>
                  <a:lnTo>
                    <a:pt x="164592" y="0"/>
                  </a:lnTo>
                  <a:lnTo>
                    <a:pt x="164592" y="365760"/>
                  </a:lnTo>
                  <a:lnTo>
                    <a:pt x="219456" y="365760"/>
                  </a:lnTo>
                  <a:lnTo>
                    <a:pt x="109727" y="475488"/>
                  </a:lnTo>
                  <a:lnTo>
                    <a:pt x="0" y="36576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98" name="object 98"/>
          <p:cNvGrpSpPr/>
          <p:nvPr/>
        </p:nvGrpSpPr>
        <p:grpSpPr>
          <a:xfrm>
            <a:off x="4779264" y="422148"/>
            <a:ext cx="245745" cy="501650"/>
            <a:chOff x="4779264" y="422148"/>
            <a:chExt cx="245745" cy="501650"/>
          </a:xfrm>
        </p:grpSpPr>
        <p:sp>
          <p:nvSpPr>
            <p:cNvPr id="99" name="object 99"/>
            <p:cNvSpPr/>
            <p:nvPr/>
          </p:nvSpPr>
          <p:spPr>
            <a:xfrm>
              <a:off x="4792218" y="435102"/>
              <a:ext cx="219710" cy="475615"/>
            </a:xfrm>
            <a:custGeom>
              <a:avLst/>
              <a:gdLst/>
              <a:ahLst/>
              <a:cxnLst/>
              <a:rect l="l" t="t" r="r" b="b"/>
              <a:pathLst>
                <a:path w="219710" h="475615">
                  <a:moveTo>
                    <a:pt x="164592" y="0"/>
                  </a:moveTo>
                  <a:lnTo>
                    <a:pt x="54864" y="0"/>
                  </a:lnTo>
                  <a:lnTo>
                    <a:pt x="54864" y="365760"/>
                  </a:lnTo>
                  <a:lnTo>
                    <a:pt x="0" y="365760"/>
                  </a:lnTo>
                  <a:lnTo>
                    <a:pt x="109728" y="475488"/>
                  </a:lnTo>
                  <a:lnTo>
                    <a:pt x="219456" y="365760"/>
                  </a:lnTo>
                  <a:lnTo>
                    <a:pt x="164592" y="36576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792218" y="435102"/>
              <a:ext cx="219710" cy="475615"/>
            </a:xfrm>
            <a:custGeom>
              <a:avLst/>
              <a:gdLst/>
              <a:ahLst/>
              <a:cxnLst/>
              <a:rect l="l" t="t" r="r" b="b"/>
              <a:pathLst>
                <a:path w="219710" h="475615">
                  <a:moveTo>
                    <a:pt x="0" y="365760"/>
                  </a:moveTo>
                  <a:lnTo>
                    <a:pt x="54864" y="365760"/>
                  </a:lnTo>
                  <a:lnTo>
                    <a:pt x="54864" y="0"/>
                  </a:lnTo>
                  <a:lnTo>
                    <a:pt x="164592" y="0"/>
                  </a:lnTo>
                  <a:lnTo>
                    <a:pt x="164592" y="365760"/>
                  </a:lnTo>
                  <a:lnTo>
                    <a:pt x="219456" y="365760"/>
                  </a:lnTo>
                  <a:lnTo>
                    <a:pt x="109728" y="475488"/>
                  </a:lnTo>
                  <a:lnTo>
                    <a:pt x="0" y="36576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01" name="object 101"/>
          <p:cNvGrpSpPr/>
          <p:nvPr/>
        </p:nvGrpSpPr>
        <p:grpSpPr>
          <a:xfrm>
            <a:off x="7042404" y="458723"/>
            <a:ext cx="245745" cy="501650"/>
            <a:chOff x="7042404" y="458723"/>
            <a:chExt cx="245745" cy="501650"/>
          </a:xfrm>
        </p:grpSpPr>
        <p:sp>
          <p:nvSpPr>
            <p:cNvPr id="102" name="object 102"/>
            <p:cNvSpPr/>
            <p:nvPr/>
          </p:nvSpPr>
          <p:spPr>
            <a:xfrm>
              <a:off x="7055358" y="471677"/>
              <a:ext cx="219710" cy="475615"/>
            </a:xfrm>
            <a:custGeom>
              <a:avLst/>
              <a:gdLst/>
              <a:ahLst/>
              <a:cxnLst/>
              <a:rect l="l" t="t" r="r" b="b"/>
              <a:pathLst>
                <a:path w="219709" h="475615">
                  <a:moveTo>
                    <a:pt x="164592" y="0"/>
                  </a:moveTo>
                  <a:lnTo>
                    <a:pt x="54864" y="0"/>
                  </a:lnTo>
                  <a:lnTo>
                    <a:pt x="54864" y="365760"/>
                  </a:lnTo>
                  <a:lnTo>
                    <a:pt x="0" y="365760"/>
                  </a:lnTo>
                  <a:lnTo>
                    <a:pt x="109727" y="475488"/>
                  </a:lnTo>
                  <a:lnTo>
                    <a:pt x="219456" y="365760"/>
                  </a:lnTo>
                  <a:lnTo>
                    <a:pt x="164592" y="36576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055358" y="471677"/>
              <a:ext cx="219710" cy="475615"/>
            </a:xfrm>
            <a:custGeom>
              <a:avLst/>
              <a:gdLst/>
              <a:ahLst/>
              <a:cxnLst/>
              <a:rect l="l" t="t" r="r" b="b"/>
              <a:pathLst>
                <a:path w="219709" h="475615">
                  <a:moveTo>
                    <a:pt x="0" y="365760"/>
                  </a:moveTo>
                  <a:lnTo>
                    <a:pt x="54864" y="365760"/>
                  </a:lnTo>
                  <a:lnTo>
                    <a:pt x="54864" y="0"/>
                  </a:lnTo>
                  <a:lnTo>
                    <a:pt x="164592" y="0"/>
                  </a:lnTo>
                  <a:lnTo>
                    <a:pt x="164592" y="365760"/>
                  </a:lnTo>
                  <a:lnTo>
                    <a:pt x="219456" y="365760"/>
                  </a:lnTo>
                  <a:lnTo>
                    <a:pt x="109727" y="475488"/>
                  </a:lnTo>
                  <a:lnTo>
                    <a:pt x="0" y="36576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4" name="object 104"/>
          <p:cNvSpPr/>
          <p:nvPr/>
        </p:nvSpPr>
        <p:spPr>
          <a:xfrm>
            <a:off x="2349254" y="5620511"/>
            <a:ext cx="5101581" cy="6941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5" name="object 105"/>
          <p:cNvSpPr txBox="1"/>
          <p:nvPr/>
        </p:nvSpPr>
        <p:spPr>
          <a:xfrm>
            <a:off x="85750" y="6656530"/>
            <a:ext cx="1243330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dirty="0">
                <a:latin typeface="Nimbus Sans L"/>
                <a:cs typeface="Nimbus Sans L"/>
              </a:rPr>
              <a:t>Source: K.</a:t>
            </a:r>
            <a:r>
              <a:rPr sz="1050" spc="-95" dirty="0">
                <a:latin typeface="Nimbus Sans L"/>
                <a:cs typeface="Nimbus Sans L"/>
              </a:rPr>
              <a:t> </a:t>
            </a:r>
            <a:r>
              <a:rPr sz="1050" dirty="0">
                <a:latin typeface="Nimbus Sans L"/>
                <a:cs typeface="Nimbus Sans L"/>
              </a:rPr>
              <a:t>Grauman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6" name="Ink 105"/>
              <p14:cNvContentPartPr/>
              <p14:nvPr/>
            </p14:nvContentPartPr>
            <p14:xfrm>
              <a:off x="1765800" y="5010120"/>
              <a:ext cx="7236360" cy="1622880"/>
            </p14:xfrm>
          </p:contentPart>
        </mc:Choice>
        <mc:Fallback>
          <p:pic>
            <p:nvPicPr>
              <p:cNvPr id="106" name="Ink 10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57520" y="5005440"/>
                <a:ext cx="7250040" cy="1634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9562" y="1828800"/>
            <a:ext cx="9144000" cy="4308872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IN" sz="4000" dirty="0" smtClean="0"/>
              <a:t>Unsupervised learning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4000" dirty="0" smtClean="0"/>
              <a:t>Clustering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4000" dirty="0" smtClean="0"/>
              <a:t>K-means Clustering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4000" smtClean="0"/>
              <a:t>Gaussian Mixture </a:t>
            </a:r>
            <a:r>
              <a:rPr lang="en-IN" sz="4000" dirty="0" smtClean="0"/>
              <a:t>Models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4000" dirty="0" smtClean="0"/>
              <a:t>EM </a:t>
            </a:r>
            <a:r>
              <a:rPr lang="en-IN" sz="4000" dirty="0"/>
              <a:t>algorithm</a:t>
            </a:r>
            <a:endParaRPr lang="en-US" sz="4000" dirty="0"/>
          </a:p>
          <a:p>
            <a:pPr lvl="1">
              <a:buFont typeface="Wingdings" panose="05000000000000000000" pitchFamily="2" charset="2"/>
              <a:buChar char="§"/>
            </a:pPr>
            <a:endParaRPr lang="en-IN" sz="40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8610600" cy="1143000"/>
          </a:xfrm>
        </p:spPr>
        <p:txBody>
          <a:bodyPr>
            <a:noAutofit/>
          </a:bodyPr>
          <a:lstStyle/>
          <a:p>
            <a:r>
              <a:rPr lang="en-US" sz="4000" dirty="0"/>
              <a:t>Topics to be covered </a:t>
            </a:r>
          </a:p>
          <a:p>
            <a:r>
              <a:rPr lang="en-US" sz="2400" dirty="0" smtClean="0"/>
              <a:t>Ref: Christopher </a:t>
            </a:r>
            <a:r>
              <a:rPr lang="en-US" sz="2400" dirty="0"/>
              <a:t>Bishop</a:t>
            </a:r>
            <a:r>
              <a:rPr lang="en-US" sz="2400" dirty="0" smtClean="0"/>
              <a:t>: Chapter 9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7320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89172" y="208533"/>
            <a:ext cx="2544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Nimbus Sans L"/>
                <a:cs typeface="Nimbus Sans L"/>
              </a:rPr>
              <a:t>Cluster</a:t>
            </a:r>
            <a:r>
              <a:rPr spc="5" dirty="0">
                <a:latin typeface="Nimbus Sans L"/>
                <a:cs typeface="Nimbus Sans L"/>
              </a:rPr>
              <a:t>i</a:t>
            </a:r>
            <a:r>
              <a:rPr dirty="0">
                <a:latin typeface="Nimbus Sans L"/>
                <a:cs typeface="Nimbus Sans L"/>
              </a:rPr>
              <a:t>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27582"/>
            <a:ext cx="8242934" cy="12693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180" dirty="0">
                <a:latin typeface="DejaVu Sans"/>
                <a:cs typeface="DejaVu Sans"/>
              </a:rPr>
              <a:t>With </a:t>
            </a:r>
            <a:r>
              <a:rPr sz="2400" spc="-165" dirty="0">
                <a:latin typeface="DejaVu Sans"/>
                <a:cs typeface="DejaVu Sans"/>
              </a:rPr>
              <a:t>this objective, </a:t>
            </a:r>
            <a:r>
              <a:rPr sz="2400" spc="-210" dirty="0">
                <a:latin typeface="DejaVu Sans"/>
                <a:cs typeface="DejaVu Sans"/>
              </a:rPr>
              <a:t>it </a:t>
            </a:r>
            <a:r>
              <a:rPr sz="2400" spc="-95" dirty="0">
                <a:latin typeface="DejaVu Sans"/>
                <a:cs typeface="DejaVu Sans"/>
              </a:rPr>
              <a:t>is </a:t>
            </a:r>
            <a:r>
              <a:rPr sz="2400" spc="-140" dirty="0">
                <a:latin typeface="DejaVu Sans"/>
                <a:cs typeface="DejaVu Sans"/>
              </a:rPr>
              <a:t>a </a:t>
            </a:r>
            <a:r>
              <a:rPr sz="2400" spc="-195" dirty="0">
                <a:latin typeface="DejaVu Sans"/>
                <a:cs typeface="DejaVu Sans"/>
              </a:rPr>
              <a:t>“chicken </a:t>
            </a:r>
            <a:r>
              <a:rPr sz="2400" spc="-175" dirty="0">
                <a:latin typeface="DejaVu Sans"/>
                <a:cs typeface="DejaVu Sans"/>
              </a:rPr>
              <a:t>and </a:t>
            </a:r>
            <a:r>
              <a:rPr sz="2400" spc="-245" dirty="0">
                <a:latin typeface="DejaVu Sans"/>
                <a:cs typeface="DejaVu Sans"/>
              </a:rPr>
              <a:t>egg”</a:t>
            </a:r>
            <a:r>
              <a:rPr sz="2400" spc="-50" dirty="0">
                <a:latin typeface="DejaVu Sans"/>
                <a:cs typeface="DejaVu Sans"/>
              </a:rPr>
              <a:t> </a:t>
            </a:r>
            <a:r>
              <a:rPr sz="2400" spc="-190" dirty="0">
                <a:latin typeface="DejaVu Sans"/>
                <a:cs typeface="DejaVu Sans"/>
              </a:rPr>
              <a:t>problem:</a:t>
            </a:r>
            <a:endParaRPr sz="2400" dirty="0">
              <a:latin typeface="DejaVu Sans"/>
              <a:cs typeface="DejaVu Sans"/>
            </a:endParaRPr>
          </a:p>
          <a:p>
            <a:pPr marL="756285" marR="5080" indent="-287020">
              <a:lnSpc>
                <a:spcPct val="100000"/>
              </a:lnSpc>
              <a:spcBef>
                <a:spcPts val="575"/>
              </a:spcBef>
            </a:pPr>
            <a:r>
              <a:rPr sz="2400" spc="130" dirty="0">
                <a:latin typeface="DejaVu Sans"/>
                <a:cs typeface="DejaVu Sans"/>
              </a:rPr>
              <a:t>– </a:t>
            </a:r>
            <a:r>
              <a:rPr sz="2400" dirty="0">
                <a:latin typeface="Nimbus Sans L"/>
                <a:cs typeface="Nimbus Sans L"/>
              </a:rPr>
              <a:t>If we knew the </a:t>
            </a:r>
            <a:r>
              <a:rPr sz="2400" b="1" dirty="0">
                <a:latin typeface="Nimbus Sans L"/>
                <a:cs typeface="Nimbus Sans L"/>
              </a:rPr>
              <a:t>cluster </a:t>
            </a:r>
            <a:r>
              <a:rPr sz="2400" b="1" spc="-5" dirty="0">
                <a:latin typeface="Nimbus Sans L"/>
                <a:cs typeface="Nimbus Sans L"/>
              </a:rPr>
              <a:t>centers</a:t>
            </a:r>
            <a:r>
              <a:rPr sz="2400" spc="-5" dirty="0">
                <a:latin typeface="Nimbus Sans L"/>
                <a:cs typeface="Nimbus Sans L"/>
              </a:rPr>
              <a:t>, </a:t>
            </a:r>
            <a:r>
              <a:rPr sz="2400" dirty="0">
                <a:latin typeface="Nimbus Sans L"/>
                <a:cs typeface="Nimbus Sans L"/>
              </a:rPr>
              <a:t>we </a:t>
            </a:r>
            <a:r>
              <a:rPr sz="2400" spc="-5" dirty="0">
                <a:latin typeface="Nimbus Sans L"/>
                <a:cs typeface="Nimbus Sans L"/>
              </a:rPr>
              <a:t>could allocate  points </a:t>
            </a:r>
            <a:r>
              <a:rPr sz="2400" dirty="0">
                <a:latin typeface="Nimbus Sans L"/>
                <a:cs typeface="Nimbus Sans L"/>
              </a:rPr>
              <a:t>to groups by </a:t>
            </a:r>
            <a:r>
              <a:rPr sz="2400" spc="-5" dirty="0">
                <a:latin typeface="Nimbus Sans L"/>
                <a:cs typeface="Nimbus Sans L"/>
              </a:rPr>
              <a:t>assigning </a:t>
            </a:r>
            <a:r>
              <a:rPr sz="2400" dirty="0">
                <a:latin typeface="Nimbus Sans L"/>
                <a:cs typeface="Nimbus Sans L"/>
              </a:rPr>
              <a:t>each to its closest</a:t>
            </a:r>
            <a:r>
              <a:rPr sz="2400" spc="-25" dirty="0">
                <a:latin typeface="Nimbus Sans L"/>
                <a:cs typeface="Nimbus Sans L"/>
              </a:rPr>
              <a:t> </a:t>
            </a:r>
            <a:r>
              <a:rPr sz="2400" dirty="0">
                <a:latin typeface="Nimbus Sans L"/>
                <a:cs typeface="Nimbus Sans L"/>
              </a:rPr>
              <a:t>center.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3444" y="3934714"/>
            <a:ext cx="76631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</a:pPr>
            <a:r>
              <a:rPr sz="2400" spc="130" dirty="0">
                <a:latin typeface="DejaVu Sans"/>
                <a:cs typeface="DejaVu Sans"/>
              </a:rPr>
              <a:t>– </a:t>
            </a:r>
            <a:r>
              <a:rPr sz="2400" dirty="0">
                <a:latin typeface="Nimbus Sans L"/>
                <a:cs typeface="Nimbus Sans L"/>
              </a:rPr>
              <a:t>If we knew the </a:t>
            </a:r>
            <a:r>
              <a:rPr sz="2400" b="1" dirty="0">
                <a:latin typeface="Nimbus Sans L"/>
                <a:cs typeface="Nimbus Sans L"/>
              </a:rPr>
              <a:t>group </a:t>
            </a:r>
            <a:r>
              <a:rPr sz="2400" b="1" spc="-5" dirty="0">
                <a:latin typeface="Nimbus Sans L"/>
                <a:cs typeface="Nimbus Sans L"/>
              </a:rPr>
              <a:t>memberships</a:t>
            </a:r>
            <a:r>
              <a:rPr sz="2400" spc="-5" dirty="0">
                <a:latin typeface="Nimbus Sans L"/>
                <a:cs typeface="Nimbus Sans L"/>
              </a:rPr>
              <a:t>, </a:t>
            </a:r>
            <a:r>
              <a:rPr sz="2400" dirty="0">
                <a:latin typeface="Nimbus Sans L"/>
                <a:cs typeface="Nimbus Sans L"/>
              </a:rPr>
              <a:t>we could get</a:t>
            </a:r>
            <a:r>
              <a:rPr sz="2400" spc="-40" dirty="0">
                <a:latin typeface="Nimbus Sans L"/>
                <a:cs typeface="Nimbus Sans L"/>
              </a:rPr>
              <a:t> </a:t>
            </a:r>
            <a:r>
              <a:rPr sz="2400" dirty="0">
                <a:latin typeface="Nimbus Sans L"/>
                <a:cs typeface="Nimbus Sans L"/>
              </a:rPr>
              <a:t>the  centers by computing the mean per</a:t>
            </a:r>
            <a:r>
              <a:rPr sz="2400" spc="-30" dirty="0">
                <a:latin typeface="Nimbus Sans L"/>
                <a:cs typeface="Nimbus Sans L"/>
              </a:rPr>
              <a:t> </a:t>
            </a:r>
            <a:r>
              <a:rPr sz="2400" dirty="0">
                <a:latin typeface="Nimbus Sans L"/>
                <a:cs typeface="Nimbus Sans L"/>
              </a:rPr>
              <a:t>group.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848105" y="3019044"/>
            <a:ext cx="7667625" cy="646430"/>
            <a:chOff x="848105" y="3019044"/>
            <a:chExt cx="7667625" cy="646430"/>
          </a:xfrm>
        </p:grpSpPr>
        <p:sp>
          <p:nvSpPr>
            <p:cNvPr id="6" name="object 6"/>
            <p:cNvSpPr/>
            <p:nvPr/>
          </p:nvSpPr>
          <p:spPr>
            <a:xfrm>
              <a:off x="848106" y="3249929"/>
              <a:ext cx="7667625" cy="182880"/>
            </a:xfrm>
            <a:custGeom>
              <a:avLst/>
              <a:gdLst/>
              <a:ahLst/>
              <a:cxnLst/>
              <a:rect l="l" t="t" r="r" b="b"/>
              <a:pathLst>
                <a:path w="7667625" h="182879">
                  <a:moveTo>
                    <a:pt x="7667625" y="111252"/>
                  </a:moveTo>
                  <a:lnTo>
                    <a:pt x="7580757" y="67818"/>
                  </a:lnTo>
                  <a:lnTo>
                    <a:pt x="7580757" y="96774"/>
                  </a:lnTo>
                  <a:lnTo>
                    <a:pt x="985215" y="95453"/>
                  </a:lnTo>
                  <a:lnTo>
                    <a:pt x="978839" y="55829"/>
                  </a:lnTo>
                  <a:lnTo>
                    <a:pt x="930198" y="7188"/>
                  </a:lnTo>
                  <a:lnTo>
                    <a:pt x="894588" y="0"/>
                  </a:lnTo>
                  <a:lnTo>
                    <a:pt x="858964" y="7188"/>
                  </a:lnTo>
                  <a:lnTo>
                    <a:pt x="829906" y="26771"/>
                  </a:lnTo>
                  <a:lnTo>
                    <a:pt x="810323" y="55829"/>
                  </a:lnTo>
                  <a:lnTo>
                    <a:pt x="803148" y="91440"/>
                  </a:lnTo>
                  <a:lnTo>
                    <a:pt x="803935" y="95415"/>
                  </a:lnTo>
                  <a:lnTo>
                    <a:pt x="86868" y="95262"/>
                  </a:lnTo>
                  <a:lnTo>
                    <a:pt x="72402" y="95250"/>
                  </a:lnTo>
                  <a:lnTo>
                    <a:pt x="86868" y="95250"/>
                  </a:lnTo>
                  <a:lnTo>
                    <a:pt x="86880" y="66294"/>
                  </a:lnTo>
                  <a:lnTo>
                    <a:pt x="0" y="109728"/>
                  </a:lnTo>
                  <a:lnTo>
                    <a:pt x="86855" y="153162"/>
                  </a:lnTo>
                  <a:lnTo>
                    <a:pt x="86855" y="124218"/>
                  </a:lnTo>
                  <a:lnTo>
                    <a:pt x="809777" y="124371"/>
                  </a:lnTo>
                  <a:lnTo>
                    <a:pt x="810323" y="127063"/>
                  </a:lnTo>
                  <a:lnTo>
                    <a:pt x="829906" y="156121"/>
                  </a:lnTo>
                  <a:lnTo>
                    <a:pt x="858964" y="175704"/>
                  </a:lnTo>
                  <a:lnTo>
                    <a:pt x="894588" y="182880"/>
                  </a:lnTo>
                  <a:lnTo>
                    <a:pt x="930198" y="175704"/>
                  </a:lnTo>
                  <a:lnTo>
                    <a:pt x="959256" y="156121"/>
                  </a:lnTo>
                  <a:lnTo>
                    <a:pt x="978839" y="127063"/>
                  </a:lnTo>
                  <a:lnTo>
                    <a:pt x="979373" y="124409"/>
                  </a:lnTo>
                  <a:lnTo>
                    <a:pt x="7580757" y="125730"/>
                  </a:lnTo>
                  <a:lnTo>
                    <a:pt x="7580757" y="154686"/>
                  </a:lnTo>
                  <a:lnTo>
                    <a:pt x="7638669" y="125730"/>
                  </a:lnTo>
                  <a:lnTo>
                    <a:pt x="7667625" y="1112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651254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803653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80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40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1803653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06473" y="3249930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10" h="182879">
                  <a:moveTo>
                    <a:pt x="90678" y="0"/>
                  </a:moveTo>
                  <a:lnTo>
                    <a:pt x="55399" y="7179"/>
                  </a:lnTo>
                  <a:lnTo>
                    <a:pt x="26574" y="26765"/>
                  </a:lnTo>
                  <a:lnTo>
                    <a:pt x="7131" y="55828"/>
                  </a:lnTo>
                  <a:lnTo>
                    <a:pt x="0" y="91440"/>
                  </a:lnTo>
                  <a:lnTo>
                    <a:pt x="7131" y="127051"/>
                  </a:lnTo>
                  <a:lnTo>
                    <a:pt x="26574" y="156114"/>
                  </a:lnTo>
                  <a:lnTo>
                    <a:pt x="55399" y="175700"/>
                  </a:lnTo>
                  <a:lnTo>
                    <a:pt x="90678" y="182880"/>
                  </a:lnTo>
                  <a:lnTo>
                    <a:pt x="125956" y="175700"/>
                  </a:lnTo>
                  <a:lnTo>
                    <a:pt x="154781" y="156114"/>
                  </a:lnTo>
                  <a:lnTo>
                    <a:pt x="174224" y="127051"/>
                  </a:lnTo>
                  <a:lnTo>
                    <a:pt x="181356" y="91440"/>
                  </a:lnTo>
                  <a:lnTo>
                    <a:pt x="174224" y="55828"/>
                  </a:lnTo>
                  <a:lnTo>
                    <a:pt x="154781" y="26765"/>
                  </a:lnTo>
                  <a:lnTo>
                    <a:pt x="125956" y="7179"/>
                  </a:lnTo>
                  <a:lnTo>
                    <a:pt x="906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506473" y="3249930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10" h="182879">
                  <a:moveTo>
                    <a:pt x="0" y="91440"/>
                  </a:moveTo>
                  <a:lnTo>
                    <a:pt x="7131" y="55828"/>
                  </a:lnTo>
                  <a:lnTo>
                    <a:pt x="26574" y="26765"/>
                  </a:lnTo>
                  <a:lnTo>
                    <a:pt x="55399" y="7179"/>
                  </a:lnTo>
                  <a:lnTo>
                    <a:pt x="90678" y="0"/>
                  </a:lnTo>
                  <a:lnTo>
                    <a:pt x="125956" y="7179"/>
                  </a:lnTo>
                  <a:lnTo>
                    <a:pt x="154781" y="26765"/>
                  </a:lnTo>
                  <a:lnTo>
                    <a:pt x="174224" y="55828"/>
                  </a:lnTo>
                  <a:lnTo>
                    <a:pt x="181356" y="91440"/>
                  </a:lnTo>
                  <a:lnTo>
                    <a:pt x="174224" y="127051"/>
                  </a:lnTo>
                  <a:lnTo>
                    <a:pt x="154781" y="156114"/>
                  </a:lnTo>
                  <a:lnTo>
                    <a:pt x="125956" y="175700"/>
                  </a:lnTo>
                  <a:lnTo>
                    <a:pt x="90678" y="182880"/>
                  </a:lnTo>
                  <a:lnTo>
                    <a:pt x="55399" y="175700"/>
                  </a:lnTo>
                  <a:lnTo>
                    <a:pt x="26574" y="156114"/>
                  </a:lnTo>
                  <a:lnTo>
                    <a:pt x="7131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943861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80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40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943861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870709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80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40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870709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907286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80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40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907286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053589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80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40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053589" y="3249930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085844" y="3019044"/>
              <a:ext cx="3785615" cy="6461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24405" y="3246882"/>
              <a:ext cx="219710" cy="216535"/>
            </a:xfrm>
            <a:custGeom>
              <a:avLst/>
              <a:gdLst/>
              <a:ahLst/>
              <a:cxnLst/>
              <a:rect l="l" t="t" r="r" b="b"/>
              <a:pathLst>
                <a:path w="219710" h="216535">
                  <a:moveTo>
                    <a:pt x="109727" y="0"/>
                  </a:moveTo>
                  <a:lnTo>
                    <a:pt x="67026" y="8495"/>
                  </a:lnTo>
                  <a:lnTo>
                    <a:pt x="32146" y="31670"/>
                  </a:lnTo>
                  <a:lnTo>
                    <a:pt x="8626" y="66061"/>
                  </a:lnTo>
                  <a:lnTo>
                    <a:pt x="0" y="108203"/>
                  </a:lnTo>
                  <a:lnTo>
                    <a:pt x="8626" y="150346"/>
                  </a:lnTo>
                  <a:lnTo>
                    <a:pt x="32146" y="184737"/>
                  </a:lnTo>
                  <a:lnTo>
                    <a:pt x="67026" y="207912"/>
                  </a:lnTo>
                  <a:lnTo>
                    <a:pt x="109727" y="216407"/>
                  </a:lnTo>
                  <a:lnTo>
                    <a:pt x="152429" y="207912"/>
                  </a:lnTo>
                  <a:lnTo>
                    <a:pt x="187309" y="184737"/>
                  </a:lnTo>
                  <a:lnTo>
                    <a:pt x="210829" y="150346"/>
                  </a:lnTo>
                  <a:lnTo>
                    <a:pt x="219456" y="108203"/>
                  </a:lnTo>
                  <a:lnTo>
                    <a:pt x="210829" y="66061"/>
                  </a:lnTo>
                  <a:lnTo>
                    <a:pt x="187309" y="31670"/>
                  </a:lnTo>
                  <a:lnTo>
                    <a:pt x="152429" y="8495"/>
                  </a:lnTo>
                  <a:lnTo>
                    <a:pt x="10972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724405" y="3246882"/>
              <a:ext cx="219710" cy="216535"/>
            </a:xfrm>
            <a:custGeom>
              <a:avLst/>
              <a:gdLst/>
              <a:ahLst/>
              <a:cxnLst/>
              <a:rect l="l" t="t" r="r" b="b"/>
              <a:pathLst>
                <a:path w="219710" h="216535">
                  <a:moveTo>
                    <a:pt x="0" y="108203"/>
                  </a:moveTo>
                  <a:lnTo>
                    <a:pt x="8626" y="66061"/>
                  </a:lnTo>
                  <a:lnTo>
                    <a:pt x="32146" y="31670"/>
                  </a:lnTo>
                  <a:lnTo>
                    <a:pt x="67026" y="8495"/>
                  </a:lnTo>
                  <a:lnTo>
                    <a:pt x="109727" y="0"/>
                  </a:lnTo>
                  <a:lnTo>
                    <a:pt x="152429" y="8495"/>
                  </a:lnTo>
                  <a:lnTo>
                    <a:pt x="187309" y="31670"/>
                  </a:lnTo>
                  <a:lnTo>
                    <a:pt x="210829" y="66061"/>
                  </a:lnTo>
                  <a:lnTo>
                    <a:pt x="219456" y="108203"/>
                  </a:lnTo>
                  <a:lnTo>
                    <a:pt x="210829" y="150346"/>
                  </a:lnTo>
                  <a:lnTo>
                    <a:pt x="187309" y="184737"/>
                  </a:lnTo>
                  <a:lnTo>
                    <a:pt x="152429" y="207912"/>
                  </a:lnTo>
                  <a:lnTo>
                    <a:pt x="109727" y="216407"/>
                  </a:lnTo>
                  <a:lnTo>
                    <a:pt x="67026" y="207912"/>
                  </a:lnTo>
                  <a:lnTo>
                    <a:pt x="32146" y="184737"/>
                  </a:lnTo>
                  <a:lnTo>
                    <a:pt x="8626" y="150346"/>
                  </a:lnTo>
                  <a:lnTo>
                    <a:pt x="0" y="108203"/>
                  </a:lnTo>
                  <a:close/>
                </a:path>
              </a:pathLst>
            </a:custGeom>
            <a:ln w="25908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140713" y="3031998"/>
              <a:ext cx="1533525" cy="584200"/>
            </a:xfrm>
            <a:custGeom>
              <a:avLst/>
              <a:gdLst/>
              <a:ahLst/>
              <a:cxnLst/>
              <a:rect l="l" t="t" r="r" b="b"/>
              <a:pathLst>
                <a:path w="1533525" h="584200">
                  <a:moveTo>
                    <a:pt x="0" y="291846"/>
                  </a:moveTo>
                  <a:lnTo>
                    <a:pt x="11100" y="242082"/>
                  </a:lnTo>
                  <a:lnTo>
                    <a:pt x="43174" y="195046"/>
                  </a:lnTo>
                  <a:lnTo>
                    <a:pt x="94382" y="151439"/>
                  </a:lnTo>
                  <a:lnTo>
                    <a:pt x="162884" y="111962"/>
                  </a:lnTo>
                  <a:lnTo>
                    <a:pt x="203046" y="93991"/>
                  </a:lnTo>
                  <a:lnTo>
                    <a:pt x="246841" y="77316"/>
                  </a:lnTo>
                  <a:lnTo>
                    <a:pt x="294040" y="62024"/>
                  </a:lnTo>
                  <a:lnTo>
                    <a:pt x="344413" y="48203"/>
                  </a:lnTo>
                  <a:lnTo>
                    <a:pt x="397730" y="35940"/>
                  </a:lnTo>
                  <a:lnTo>
                    <a:pt x="453760" y="25324"/>
                  </a:lnTo>
                  <a:lnTo>
                    <a:pt x="512275" y="16441"/>
                  </a:lnTo>
                  <a:lnTo>
                    <a:pt x="573043" y="9379"/>
                  </a:lnTo>
                  <a:lnTo>
                    <a:pt x="635835" y="4227"/>
                  </a:lnTo>
                  <a:lnTo>
                    <a:pt x="700421" y="1071"/>
                  </a:lnTo>
                  <a:lnTo>
                    <a:pt x="766572" y="0"/>
                  </a:lnTo>
                  <a:lnTo>
                    <a:pt x="832722" y="1071"/>
                  </a:lnTo>
                  <a:lnTo>
                    <a:pt x="897308" y="4227"/>
                  </a:lnTo>
                  <a:lnTo>
                    <a:pt x="960100" y="9379"/>
                  </a:lnTo>
                  <a:lnTo>
                    <a:pt x="1020868" y="16441"/>
                  </a:lnTo>
                  <a:lnTo>
                    <a:pt x="1079383" y="25324"/>
                  </a:lnTo>
                  <a:lnTo>
                    <a:pt x="1135413" y="35940"/>
                  </a:lnTo>
                  <a:lnTo>
                    <a:pt x="1188730" y="48203"/>
                  </a:lnTo>
                  <a:lnTo>
                    <a:pt x="1239103" y="62024"/>
                  </a:lnTo>
                  <a:lnTo>
                    <a:pt x="1286302" y="77316"/>
                  </a:lnTo>
                  <a:lnTo>
                    <a:pt x="1330097" y="93991"/>
                  </a:lnTo>
                  <a:lnTo>
                    <a:pt x="1370259" y="111962"/>
                  </a:lnTo>
                  <a:lnTo>
                    <a:pt x="1406557" y="131140"/>
                  </a:lnTo>
                  <a:lnTo>
                    <a:pt x="1466642" y="172770"/>
                  </a:lnTo>
                  <a:lnTo>
                    <a:pt x="1508513" y="218179"/>
                  </a:lnTo>
                  <a:lnTo>
                    <a:pt x="1530330" y="266667"/>
                  </a:lnTo>
                  <a:lnTo>
                    <a:pt x="1533144" y="291846"/>
                  </a:lnTo>
                  <a:lnTo>
                    <a:pt x="1530330" y="317024"/>
                  </a:lnTo>
                  <a:lnTo>
                    <a:pt x="1508513" y="365512"/>
                  </a:lnTo>
                  <a:lnTo>
                    <a:pt x="1466642" y="410921"/>
                  </a:lnTo>
                  <a:lnTo>
                    <a:pt x="1406557" y="452551"/>
                  </a:lnTo>
                  <a:lnTo>
                    <a:pt x="1370259" y="471729"/>
                  </a:lnTo>
                  <a:lnTo>
                    <a:pt x="1330097" y="489700"/>
                  </a:lnTo>
                  <a:lnTo>
                    <a:pt x="1286302" y="506375"/>
                  </a:lnTo>
                  <a:lnTo>
                    <a:pt x="1239103" y="521667"/>
                  </a:lnTo>
                  <a:lnTo>
                    <a:pt x="1188730" y="535488"/>
                  </a:lnTo>
                  <a:lnTo>
                    <a:pt x="1135413" y="547751"/>
                  </a:lnTo>
                  <a:lnTo>
                    <a:pt x="1079383" y="558367"/>
                  </a:lnTo>
                  <a:lnTo>
                    <a:pt x="1020868" y="567250"/>
                  </a:lnTo>
                  <a:lnTo>
                    <a:pt x="960100" y="574312"/>
                  </a:lnTo>
                  <a:lnTo>
                    <a:pt x="897308" y="579464"/>
                  </a:lnTo>
                  <a:lnTo>
                    <a:pt x="832722" y="582620"/>
                  </a:lnTo>
                  <a:lnTo>
                    <a:pt x="766572" y="583691"/>
                  </a:lnTo>
                  <a:lnTo>
                    <a:pt x="700421" y="582620"/>
                  </a:lnTo>
                  <a:lnTo>
                    <a:pt x="635835" y="579464"/>
                  </a:lnTo>
                  <a:lnTo>
                    <a:pt x="573043" y="574312"/>
                  </a:lnTo>
                  <a:lnTo>
                    <a:pt x="512275" y="567250"/>
                  </a:lnTo>
                  <a:lnTo>
                    <a:pt x="453760" y="558367"/>
                  </a:lnTo>
                  <a:lnTo>
                    <a:pt x="397730" y="547751"/>
                  </a:lnTo>
                  <a:lnTo>
                    <a:pt x="344413" y="535488"/>
                  </a:lnTo>
                  <a:lnTo>
                    <a:pt x="294040" y="521667"/>
                  </a:lnTo>
                  <a:lnTo>
                    <a:pt x="246841" y="506375"/>
                  </a:lnTo>
                  <a:lnTo>
                    <a:pt x="203046" y="489700"/>
                  </a:lnTo>
                  <a:lnTo>
                    <a:pt x="162884" y="471729"/>
                  </a:lnTo>
                  <a:lnTo>
                    <a:pt x="126586" y="452551"/>
                  </a:lnTo>
                  <a:lnTo>
                    <a:pt x="66501" y="410921"/>
                  </a:lnTo>
                  <a:lnTo>
                    <a:pt x="24630" y="365512"/>
                  </a:lnTo>
                  <a:lnTo>
                    <a:pt x="2813" y="317024"/>
                  </a:lnTo>
                  <a:lnTo>
                    <a:pt x="0" y="291846"/>
                  </a:lnTo>
                  <a:close/>
                </a:path>
              </a:pathLst>
            </a:custGeom>
            <a:ln w="25908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848105" y="5099303"/>
            <a:ext cx="7667625" cy="646430"/>
            <a:chOff x="848105" y="5099303"/>
            <a:chExt cx="7667625" cy="646430"/>
          </a:xfrm>
        </p:grpSpPr>
        <p:sp>
          <p:nvSpPr>
            <p:cNvPr id="25" name="object 25"/>
            <p:cNvSpPr/>
            <p:nvPr/>
          </p:nvSpPr>
          <p:spPr>
            <a:xfrm>
              <a:off x="848106" y="5331713"/>
              <a:ext cx="7667625" cy="182880"/>
            </a:xfrm>
            <a:custGeom>
              <a:avLst/>
              <a:gdLst/>
              <a:ahLst/>
              <a:cxnLst/>
              <a:rect l="l" t="t" r="r" b="b"/>
              <a:pathLst>
                <a:path w="7667625" h="182879">
                  <a:moveTo>
                    <a:pt x="7667625" y="111252"/>
                  </a:moveTo>
                  <a:lnTo>
                    <a:pt x="7580757" y="67818"/>
                  </a:lnTo>
                  <a:lnTo>
                    <a:pt x="7580757" y="96774"/>
                  </a:lnTo>
                  <a:lnTo>
                    <a:pt x="985215" y="95453"/>
                  </a:lnTo>
                  <a:lnTo>
                    <a:pt x="978839" y="55829"/>
                  </a:lnTo>
                  <a:lnTo>
                    <a:pt x="930198" y="7188"/>
                  </a:lnTo>
                  <a:lnTo>
                    <a:pt x="894588" y="0"/>
                  </a:lnTo>
                  <a:lnTo>
                    <a:pt x="858964" y="7188"/>
                  </a:lnTo>
                  <a:lnTo>
                    <a:pt x="829906" y="26771"/>
                  </a:lnTo>
                  <a:lnTo>
                    <a:pt x="810323" y="55829"/>
                  </a:lnTo>
                  <a:lnTo>
                    <a:pt x="803148" y="91440"/>
                  </a:lnTo>
                  <a:lnTo>
                    <a:pt x="803935" y="95415"/>
                  </a:lnTo>
                  <a:lnTo>
                    <a:pt x="86868" y="95262"/>
                  </a:lnTo>
                  <a:lnTo>
                    <a:pt x="72402" y="95250"/>
                  </a:lnTo>
                  <a:lnTo>
                    <a:pt x="86868" y="95250"/>
                  </a:lnTo>
                  <a:lnTo>
                    <a:pt x="86880" y="66294"/>
                  </a:lnTo>
                  <a:lnTo>
                    <a:pt x="0" y="109728"/>
                  </a:lnTo>
                  <a:lnTo>
                    <a:pt x="86855" y="153162"/>
                  </a:lnTo>
                  <a:lnTo>
                    <a:pt x="86855" y="124218"/>
                  </a:lnTo>
                  <a:lnTo>
                    <a:pt x="809777" y="124371"/>
                  </a:lnTo>
                  <a:lnTo>
                    <a:pt x="810323" y="127063"/>
                  </a:lnTo>
                  <a:lnTo>
                    <a:pt x="829906" y="156121"/>
                  </a:lnTo>
                  <a:lnTo>
                    <a:pt x="858964" y="175704"/>
                  </a:lnTo>
                  <a:lnTo>
                    <a:pt x="894588" y="182880"/>
                  </a:lnTo>
                  <a:lnTo>
                    <a:pt x="930198" y="175704"/>
                  </a:lnTo>
                  <a:lnTo>
                    <a:pt x="959256" y="156121"/>
                  </a:lnTo>
                  <a:lnTo>
                    <a:pt x="978839" y="127063"/>
                  </a:lnTo>
                  <a:lnTo>
                    <a:pt x="979373" y="124409"/>
                  </a:lnTo>
                  <a:lnTo>
                    <a:pt x="7580757" y="125730"/>
                  </a:lnTo>
                  <a:lnTo>
                    <a:pt x="7580757" y="154686"/>
                  </a:lnTo>
                  <a:lnTo>
                    <a:pt x="7638669" y="125730"/>
                  </a:lnTo>
                  <a:lnTo>
                    <a:pt x="7667625" y="1112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651254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1803653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80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40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1803653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1506473" y="533171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10" h="182879">
                  <a:moveTo>
                    <a:pt x="90678" y="0"/>
                  </a:moveTo>
                  <a:lnTo>
                    <a:pt x="55399" y="7179"/>
                  </a:lnTo>
                  <a:lnTo>
                    <a:pt x="26574" y="26765"/>
                  </a:lnTo>
                  <a:lnTo>
                    <a:pt x="7131" y="55828"/>
                  </a:lnTo>
                  <a:lnTo>
                    <a:pt x="0" y="91440"/>
                  </a:lnTo>
                  <a:lnTo>
                    <a:pt x="7131" y="127051"/>
                  </a:lnTo>
                  <a:lnTo>
                    <a:pt x="26574" y="156114"/>
                  </a:lnTo>
                  <a:lnTo>
                    <a:pt x="55399" y="175700"/>
                  </a:lnTo>
                  <a:lnTo>
                    <a:pt x="90678" y="182880"/>
                  </a:lnTo>
                  <a:lnTo>
                    <a:pt x="125956" y="175700"/>
                  </a:lnTo>
                  <a:lnTo>
                    <a:pt x="154781" y="156114"/>
                  </a:lnTo>
                  <a:lnTo>
                    <a:pt x="174224" y="127051"/>
                  </a:lnTo>
                  <a:lnTo>
                    <a:pt x="181356" y="91440"/>
                  </a:lnTo>
                  <a:lnTo>
                    <a:pt x="174224" y="55828"/>
                  </a:lnTo>
                  <a:lnTo>
                    <a:pt x="154781" y="26765"/>
                  </a:lnTo>
                  <a:lnTo>
                    <a:pt x="125956" y="7179"/>
                  </a:lnTo>
                  <a:lnTo>
                    <a:pt x="906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506473" y="5331713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10" h="182879">
                  <a:moveTo>
                    <a:pt x="0" y="91440"/>
                  </a:moveTo>
                  <a:lnTo>
                    <a:pt x="7131" y="55828"/>
                  </a:lnTo>
                  <a:lnTo>
                    <a:pt x="26574" y="26765"/>
                  </a:lnTo>
                  <a:lnTo>
                    <a:pt x="55399" y="7179"/>
                  </a:lnTo>
                  <a:lnTo>
                    <a:pt x="90678" y="0"/>
                  </a:lnTo>
                  <a:lnTo>
                    <a:pt x="125956" y="7179"/>
                  </a:lnTo>
                  <a:lnTo>
                    <a:pt x="154781" y="26765"/>
                  </a:lnTo>
                  <a:lnTo>
                    <a:pt x="174224" y="55828"/>
                  </a:lnTo>
                  <a:lnTo>
                    <a:pt x="181356" y="91440"/>
                  </a:lnTo>
                  <a:lnTo>
                    <a:pt x="174224" y="127051"/>
                  </a:lnTo>
                  <a:lnTo>
                    <a:pt x="154781" y="156114"/>
                  </a:lnTo>
                  <a:lnTo>
                    <a:pt x="125956" y="175700"/>
                  </a:lnTo>
                  <a:lnTo>
                    <a:pt x="90678" y="182880"/>
                  </a:lnTo>
                  <a:lnTo>
                    <a:pt x="55399" y="175700"/>
                  </a:lnTo>
                  <a:lnTo>
                    <a:pt x="26574" y="156114"/>
                  </a:lnTo>
                  <a:lnTo>
                    <a:pt x="7131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943861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80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40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943861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870709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80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79" y="91440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870709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79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907286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91439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39" y="182880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40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1907286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39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2053589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91440" y="0"/>
                  </a:move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7179" y="127051"/>
                  </a:lnTo>
                  <a:lnTo>
                    <a:pt x="26765" y="156114"/>
                  </a:lnTo>
                  <a:lnTo>
                    <a:pt x="55828" y="175700"/>
                  </a:lnTo>
                  <a:lnTo>
                    <a:pt x="91440" y="182880"/>
                  </a:lnTo>
                  <a:lnTo>
                    <a:pt x="127051" y="175700"/>
                  </a:lnTo>
                  <a:lnTo>
                    <a:pt x="156114" y="156114"/>
                  </a:lnTo>
                  <a:lnTo>
                    <a:pt x="175700" y="127051"/>
                  </a:lnTo>
                  <a:lnTo>
                    <a:pt x="182880" y="91440"/>
                  </a:lnTo>
                  <a:lnTo>
                    <a:pt x="175700" y="55828"/>
                  </a:lnTo>
                  <a:lnTo>
                    <a:pt x="156114" y="26765"/>
                  </a:lnTo>
                  <a:lnTo>
                    <a:pt x="127051" y="717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2053589" y="5331713"/>
              <a:ext cx="182880" cy="182880"/>
            </a:xfrm>
            <a:custGeom>
              <a:avLst/>
              <a:gdLst/>
              <a:ahLst/>
              <a:cxnLst/>
              <a:rect l="l" t="t" r="r" b="b"/>
              <a:pathLst>
                <a:path w="182880" h="182879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27051" y="7179"/>
                  </a:lnTo>
                  <a:lnTo>
                    <a:pt x="156114" y="26765"/>
                  </a:lnTo>
                  <a:lnTo>
                    <a:pt x="175700" y="55828"/>
                  </a:lnTo>
                  <a:lnTo>
                    <a:pt x="182880" y="91440"/>
                  </a:lnTo>
                  <a:lnTo>
                    <a:pt x="175700" y="127051"/>
                  </a:lnTo>
                  <a:lnTo>
                    <a:pt x="156114" y="156114"/>
                  </a:lnTo>
                  <a:lnTo>
                    <a:pt x="127051" y="175700"/>
                  </a:lnTo>
                  <a:lnTo>
                    <a:pt x="91440" y="182880"/>
                  </a:lnTo>
                  <a:lnTo>
                    <a:pt x="55828" y="175700"/>
                  </a:lnTo>
                  <a:lnTo>
                    <a:pt x="26765" y="156114"/>
                  </a:lnTo>
                  <a:lnTo>
                    <a:pt x="7179" y="127051"/>
                  </a:lnTo>
                  <a:lnTo>
                    <a:pt x="0" y="9144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4085844" y="5099303"/>
              <a:ext cx="3785615" cy="6461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1140713" y="5112257"/>
              <a:ext cx="1533525" cy="585470"/>
            </a:xfrm>
            <a:custGeom>
              <a:avLst/>
              <a:gdLst/>
              <a:ahLst/>
              <a:cxnLst/>
              <a:rect l="l" t="t" r="r" b="b"/>
              <a:pathLst>
                <a:path w="1533525" h="585470">
                  <a:moveTo>
                    <a:pt x="0" y="292608"/>
                  </a:moveTo>
                  <a:lnTo>
                    <a:pt x="11100" y="242724"/>
                  </a:lnTo>
                  <a:lnTo>
                    <a:pt x="43174" y="195571"/>
                  </a:lnTo>
                  <a:lnTo>
                    <a:pt x="94382" y="151852"/>
                  </a:lnTo>
                  <a:lnTo>
                    <a:pt x="162884" y="112271"/>
                  </a:lnTo>
                  <a:lnTo>
                    <a:pt x="203046" y="94252"/>
                  </a:lnTo>
                  <a:lnTo>
                    <a:pt x="246841" y="77532"/>
                  </a:lnTo>
                  <a:lnTo>
                    <a:pt x="294040" y="62198"/>
                  </a:lnTo>
                  <a:lnTo>
                    <a:pt x="344413" y="48339"/>
                  </a:lnTo>
                  <a:lnTo>
                    <a:pt x="397730" y="36042"/>
                  </a:lnTo>
                  <a:lnTo>
                    <a:pt x="453760" y="25396"/>
                  </a:lnTo>
                  <a:lnTo>
                    <a:pt x="512275" y="16488"/>
                  </a:lnTo>
                  <a:lnTo>
                    <a:pt x="573043" y="9406"/>
                  </a:lnTo>
                  <a:lnTo>
                    <a:pt x="635835" y="4239"/>
                  </a:lnTo>
                  <a:lnTo>
                    <a:pt x="700421" y="1074"/>
                  </a:lnTo>
                  <a:lnTo>
                    <a:pt x="766572" y="0"/>
                  </a:lnTo>
                  <a:lnTo>
                    <a:pt x="832722" y="1074"/>
                  </a:lnTo>
                  <a:lnTo>
                    <a:pt x="897308" y="4239"/>
                  </a:lnTo>
                  <a:lnTo>
                    <a:pt x="960100" y="9406"/>
                  </a:lnTo>
                  <a:lnTo>
                    <a:pt x="1020868" y="16488"/>
                  </a:lnTo>
                  <a:lnTo>
                    <a:pt x="1079383" y="25396"/>
                  </a:lnTo>
                  <a:lnTo>
                    <a:pt x="1135413" y="36042"/>
                  </a:lnTo>
                  <a:lnTo>
                    <a:pt x="1188730" y="48339"/>
                  </a:lnTo>
                  <a:lnTo>
                    <a:pt x="1239103" y="62198"/>
                  </a:lnTo>
                  <a:lnTo>
                    <a:pt x="1286302" y="77532"/>
                  </a:lnTo>
                  <a:lnTo>
                    <a:pt x="1330097" y="94252"/>
                  </a:lnTo>
                  <a:lnTo>
                    <a:pt x="1370259" y="112271"/>
                  </a:lnTo>
                  <a:lnTo>
                    <a:pt x="1406557" y="131500"/>
                  </a:lnTo>
                  <a:lnTo>
                    <a:pt x="1466642" y="173238"/>
                  </a:lnTo>
                  <a:lnTo>
                    <a:pt x="1508513" y="218762"/>
                  </a:lnTo>
                  <a:lnTo>
                    <a:pt x="1530330" y="267369"/>
                  </a:lnTo>
                  <a:lnTo>
                    <a:pt x="1533144" y="292608"/>
                  </a:lnTo>
                  <a:lnTo>
                    <a:pt x="1530330" y="317846"/>
                  </a:lnTo>
                  <a:lnTo>
                    <a:pt x="1508513" y="366453"/>
                  </a:lnTo>
                  <a:lnTo>
                    <a:pt x="1466642" y="411977"/>
                  </a:lnTo>
                  <a:lnTo>
                    <a:pt x="1406557" y="453715"/>
                  </a:lnTo>
                  <a:lnTo>
                    <a:pt x="1370259" y="472944"/>
                  </a:lnTo>
                  <a:lnTo>
                    <a:pt x="1330097" y="490963"/>
                  </a:lnTo>
                  <a:lnTo>
                    <a:pt x="1286302" y="507683"/>
                  </a:lnTo>
                  <a:lnTo>
                    <a:pt x="1239103" y="523017"/>
                  </a:lnTo>
                  <a:lnTo>
                    <a:pt x="1188730" y="536876"/>
                  </a:lnTo>
                  <a:lnTo>
                    <a:pt x="1135413" y="549173"/>
                  </a:lnTo>
                  <a:lnTo>
                    <a:pt x="1079383" y="559819"/>
                  </a:lnTo>
                  <a:lnTo>
                    <a:pt x="1020868" y="568727"/>
                  </a:lnTo>
                  <a:lnTo>
                    <a:pt x="960100" y="575809"/>
                  </a:lnTo>
                  <a:lnTo>
                    <a:pt x="897308" y="580976"/>
                  </a:lnTo>
                  <a:lnTo>
                    <a:pt x="832722" y="584141"/>
                  </a:lnTo>
                  <a:lnTo>
                    <a:pt x="766572" y="585216"/>
                  </a:lnTo>
                  <a:lnTo>
                    <a:pt x="700421" y="584141"/>
                  </a:lnTo>
                  <a:lnTo>
                    <a:pt x="635835" y="580976"/>
                  </a:lnTo>
                  <a:lnTo>
                    <a:pt x="573043" y="575809"/>
                  </a:lnTo>
                  <a:lnTo>
                    <a:pt x="512275" y="568727"/>
                  </a:lnTo>
                  <a:lnTo>
                    <a:pt x="453760" y="559819"/>
                  </a:lnTo>
                  <a:lnTo>
                    <a:pt x="397730" y="549173"/>
                  </a:lnTo>
                  <a:lnTo>
                    <a:pt x="344413" y="536876"/>
                  </a:lnTo>
                  <a:lnTo>
                    <a:pt x="294040" y="523017"/>
                  </a:lnTo>
                  <a:lnTo>
                    <a:pt x="246841" y="507683"/>
                  </a:lnTo>
                  <a:lnTo>
                    <a:pt x="203046" y="490963"/>
                  </a:lnTo>
                  <a:lnTo>
                    <a:pt x="162884" y="472944"/>
                  </a:lnTo>
                  <a:lnTo>
                    <a:pt x="126586" y="453715"/>
                  </a:lnTo>
                  <a:lnTo>
                    <a:pt x="66501" y="411977"/>
                  </a:lnTo>
                  <a:lnTo>
                    <a:pt x="24630" y="366453"/>
                  </a:lnTo>
                  <a:lnTo>
                    <a:pt x="2813" y="317846"/>
                  </a:lnTo>
                  <a:lnTo>
                    <a:pt x="0" y="292608"/>
                  </a:lnTo>
                  <a:close/>
                </a:path>
              </a:pathLst>
            </a:custGeom>
            <a:ln w="25907">
              <a:solidFill>
                <a:srgbClr val="C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1711452" y="5315711"/>
              <a:ext cx="245364" cy="2423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5750" y="6656530"/>
            <a:ext cx="1243330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dirty="0">
                <a:latin typeface="Nimbus Sans L"/>
                <a:cs typeface="Nimbus Sans L"/>
              </a:rPr>
              <a:t>Source: K.</a:t>
            </a:r>
            <a:r>
              <a:rPr sz="1050" spc="-95" dirty="0">
                <a:latin typeface="Nimbus Sans L"/>
                <a:cs typeface="Nimbus Sans L"/>
              </a:rPr>
              <a:t> </a:t>
            </a:r>
            <a:r>
              <a:rPr sz="1050" dirty="0">
                <a:latin typeface="Nimbus Sans L"/>
                <a:cs typeface="Nimbus Sans L"/>
              </a:rPr>
              <a:t>Grauman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3" name="Ink 42"/>
              <p14:cNvContentPartPr/>
              <p14:nvPr/>
            </p14:nvContentPartPr>
            <p14:xfrm>
              <a:off x="1483200" y="3317400"/>
              <a:ext cx="5423760" cy="117000"/>
            </p14:xfrm>
          </p:contentPart>
        </mc:Choice>
        <mc:Fallback>
          <p:pic>
            <p:nvPicPr>
              <p:cNvPr id="43" name="Ink 4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77440" y="3314160"/>
                <a:ext cx="5438160" cy="126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0114" y="208533"/>
            <a:ext cx="48139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Nimbus Sans L"/>
                <a:cs typeface="Nimbus Sans L"/>
              </a:rPr>
              <a:t>K-means</a:t>
            </a:r>
            <a:r>
              <a:rPr spc="-60" dirty="0">
                <a:latin typeface="Nimbus Sans L"/>
                <a:cs typeface="Nimbus Sans L"/>
              </a:rPr>
              <a:t> </a:t>
            </a:r>
            <a:r>
              <a:rPr dirty="0">
                <a:latin typeface="Nimbus Sans L"/>
                <a:cs typeface="Nimbus Sans L"/>
              </a:rPr>
              <a:t>clustering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996" y="1173491"/>
            <a:ext cx="7911465" cy="44396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30480" indent="-343535">
              <a:lnSpc>
                <a:spcPct val="100000"/>
              </a:lnSpc>
              <a:spcBef>
                <a:spcPts val="100"/>
              </a:spcBef>
              <a:buFont typeface="DejaVu Sans"/>
              <a:buChar char="•"/>
              <a:tabLst>
                <a:tab pos="381000" algn="l"/>
                <a:tab pos="381635" algn="l"/>
              </a:tabLst>
            </a:pPr>
            <a:r>
              <a:rPr sz="2400" spc="-5" dirty="0">
                <a:latin typeface="Nimbus Sans L"/>
                <a:cs typeface="Nimbus Sans L"/>
              </a:rPr>
              <a:t>Basic idea: randomly initialize </a:t>
            </a:r>
            <a:r>
              <a:rPr sz="2400" dirty="0">
                <a:latin typeface="Nimbus Sans L"/>
                <a:cs typeface="Nimbus Sans L"/>
              </a:rPr>
              <a:t>the </a:t>
            </a:r>
            <a:r>
              <a:rPr sz="2400" i="1" spc="-240" dirty="0">
                <a:latin typeface="URW Bookman L"/>
                <a:cs typeface="URW Bookman L"/>
              </a:rPr>
              <a:t>k </a:t>
            </a:r>
            <a:r>
              <a:rPr sz="2400" spc="-5" dirty="0">
                <a:latin typeface="Nimbus Sans L"/>
                <a:cs typeface="Nimbus Sans L"/>
              </a:rPr>
              <a:t>cluster </a:t>
            </a:r>
            <a:r>
              <a:rPr sz="2400" dirty="0">
                <a:latin typeface="Nimbus Sans L"/>
                <a:cs typeface="Nimbus Sans L"/>
              </a:rPr>
              <a:t>centers, and  iterate </a:t>
            </a:r>
            <a:r>
              <a:rPr sz="2400" spc="-5" dirty="0">
                <a:latin typeface="Nimbus Sans L"/>
                <a:cs typeface="Nimbus Sans L"/>
              </a:rPr>
              <a:t>between </a:t>
            </a:r>
            <a:r>
              <a:rPr sz="2400" dirty="0">
                <a:latin typeface="Nimbus Sans L"/>
                <a:cs typeface="Nimbus Sans L"/>
              </a:rPr>
              <a:t>the two steps we just</a:t>
            </a:r>
            <a:r>
              <a:rPr sz="2400" spc="-40" dirty="0">
                <a:latin typeface="Nimbus Sans L"/>
                <a:cs typeface="Nimbus Sans L"/>
              </a:rPr>
              <a:t> </a:t>
            </a:r>
            <a:r>
              <a:rPr sz="2400" spc="-5" dirty="0">
                <a:latin typeface="Nimbus Sans L"/>
                <a:cs typeface="Nimbus Sans L"/>
              </a:rPr>
              <a:t>saw.</a:t>
            </a:r>
            <a:endParaRPr sz="2400" dirty="0">
              <a:latin typeface="Nimbus Sans L"/>
              <a:cs typeface="Nimbus Sans L"/>
            </a:endParaRPr>
          </a:p>
          <a:p>
            <a:pPr marL="876300" lvl="1" indent="-381635">
              <a:lnSpc>
                <a:spcPct val="100000"/>
              </a:lnSpc>
              <a:spcBef>
                <a:spcPts val="1395"/>
              </a:spcBef>
              <a:buAutoNum type="arabicPeriod"/>
              <a:tabLst>
                <a:tab pos="876300" algn="l"/>
                <a:tab pos="876935" algn="l"/>
              </a:tabLst>
            </a:pPr>
            <a:r>
              <a:rPr sz="2000" i="1" spc="-105" dirty="0">
                <a:latin typeface="URW Bookman L"/>
                <a:cs typeface="URW Bookman L"/>
              </a:rPr>
              <a:t>Randomly </a:t>
            </a:r>
            <a:r>
              <a:rPr sz="2000" dirty="0">
                <a:latin typeface="Nimbus Sans L"/>
                <a:cs typeface="Nimbus Sans L"/>
              </a:rPr>
              <a:t>initialize the </a:t>
            </a:r>
            <a:r>
              <a:rPr sz="2000" dirty="0">
                <a:solidFill>
                  <a:srgbClr val="00AF50"/>
                </a:solidFill>
                <a:latin typeface="Nimbus Sans L"/>
                <a:cs typeface="Nimbus Sans L"/>
              </a:rPr>
              <a:t>cluster centers, </a:t>
            </a:r>
            <a:r>
              <a:rPr sz="2000" spc="5" dirty="0">
                <a:solidFill>
                  <a:srgbClr val="00AF50"/>
                </a:solidFill>
                <a:latin typeface="Nimbus Sans L"/>
                <a:cs typeface="Nimbus Sans L"/>
              </a:rPr>
              <a:t>c</a:t>
            </a:r>
            <a:r>
              <a:rPr sz="1950" spc="7" baseline="-21367" dirty="0">
                <a:solidFill>
                  <a:srgbClr val="00AF50"/>
                </a:solidFill>
                <a:latin typeface="Nimbus Sans L"/>
                <a:cs typeface="Nimbus Sans L"/>
              </a:rPr>
              <a:t>1</a:t>
            </a:r>
            <a:r>
              <a:rPr sz="2000" spc="5" dirty="0">
                <a:solidFill>
                  <a:srgbClr val="00AF50"/>
                </a:solidFill>
                <a:latin typeface="Nimbus Sans L"/>
                <a:cs typeface="Nimbus Sans L"/>
              </a:rPr>
              <a:t>, </a:t>
            </a:r>
            <a:r>
              <a:rPr sz="2000" spc="-5" dirty="0">
                <a:solidFill>
                  <a:srgbClr val="00AF50"/>
                </a:solidFill>
                <a:latin typeface="Nimbus Sans L"/>
                <a:cs typeface="Nimbus Sans L"/>
              </a:rPr>
              <a:t>...,</a:t>
            </a:r>
            <a:r>
              <a:rPr sz="2000" spc="-55" dirty="0">
                <a:solidFill>
                  <a:srgbClr val="00AF50"/>
                </a:solidFill>
                <a:latin typeface="Nimbus Sans L"/>
                <a:cs typeface="Nimbus Sans L"/>
              </a:rPr>
              <a:t> </a:t>
            </a:r>
            <a:r>
              <a:rPr sz="2000" spc="10" dirty="0">
                <a:solidFill>
                  <a:srgbClr val="00AF50"/>
                </a:solidFill>
                <a:latin typeface="Nimbus Sans L"/>
                <a:cs typeface="Nimbus Sans L"/>
              </a:rPr>
              <a:t>c</a:t>
            </a:r>
            <a:r>
              <a:rPr sz="1950" spc="15" baseline="-21367" dirty="0">
                <a:solidFill>
                  <a:srgbClr val="00AF50"/>
                </a:solidFill>
                <a:latin typeface="Nimbus Sans L"/>
                <a:cs typeface="Nimbus Sans L"/>
              </a:rPr>
              <a:t>K</a:t>
            </a:r>
            <a:endParaRPr sz="1950" baseline="-21367" dirty="0">
              <a:latin typeface="Nimbus Sans L"/>
              <a:cs typeface="Nimbus Sans L"/>
            </a:endParaRPr>
          </a:p>
          <a:p>
            <a:pPr marL="876300" lvl="1" indent="-381635">
              <a:lnSpc>
                <a:spcPct val="100000"/>
              </a:lnSpc>
              <a:spcBef>
                <a:spcPts val="240"/>
              </a:spcBef>
              <a:buAutoNum type="arabicPeriod"/>
              <a:tabLst>
                <a:tab pos="876300" algn="l"/>
                <a:tab pos="876935" algn="l"/>
              </a:tabLst>
            </a:pPr>
            <a:r>
              <a:rPr sz="2000" i="1" spc="-50" dirty="0">
                <a:latin typeface="URW Bookman L"/>
                <a:cs typeface="URW Bookman L"/>
              </a:rPr>
              <a:t>Given </a:t>
            </a:r>
            <a:r>
              <a:rPr sz="2000" i="1" spc="-75" dirty="0">
                <a:solidFill>
                  <a:srgbClr val="00AF50"/>
                </a:solidFill>
                <a:latin typeface="URW Bookman L"/>
                <a:cs typeface="URW Bookman L"/>
              </a:rPr>
              <a:t>cluster </a:t>
            </a:r>
            <a:r>
              <a:rPr sz="2000" i="1" spc="-40" dirty="0">
                <a:solidFill>
                  <a:srgbClr val="00AF50"/>
                </a:solidFill>
                <a:latin typeface="URW Bookman L"/>
                <a:cs typeface="URW Bookman L"/>
              </a:rPr>
              <a:t>centers</a:t>
            </a:r>
            <a:r>
              <a:rPr sz="2000" spc="-40" dirty="0">
                <a:latin typeface="Nimbus Sans L"/>
                <a:cs typeface="Nimbus Sans L"/>
              </a:rPr>
              <a:t>, </a:t>
            </a:r>
            <a:r>
              <a:rPr sz="2000" dirty="0">
                <a:latin typeface="Nimbus Sans L"/>
                <a:cs typeface="Nimbus Sans L"/>
              </a:rPr>
              <a:t>determine </a:t>
            </a:r>
            <a:r>
              <a:rPr sz="2000" dirty="0">
                <a:solidFill>
                  <a:srgbClr val="006FC0"/>
                </a:solidFill>
                <a:latin typeface="Nimbus Sans L"/>
                <a:cs typeface="Nimbus Sans L"/>
              </a:rPr>
              <a:t>points </a:t>
            </a:r>
            <a:r>
              <a:rPr sz="2000" dirty="0">
                <a:latin typeface="Nimbus Sans L"/>
                <a:cs typeface="Nimbus Sans L"/>
              </a:rPr>
              <a:t>in each</a:t>
            </a:r>
            <a:r>
              <a:rPr sz="2000" spc="-105" dirty="0">
                <a:latin typeface="Nimbus Sans L"/>
                <a:cs typeface="Nimbus Sans L"/>
              </a:rPr>
              <a:t> </a:t>
            </a:r>
            <a:r>
              <a:rPr sz="2000" dirty="0">
                <a:latin typeface="Nimbus Sans L"/>
                <a:cs typeface="Nimbus Sans L"/>
              </a:rPr>
              <a:t>cluster</a:t>
            </a:r>
          </a:p>
          <a:p>
            <a:pPr marL="1295400" lvl="2" indent="-343535">
              <a:lnSpc>
                <a:spcPct val="100000"/>
              </a:lnSpc>
              <a:spcBef>
                <a:spcPts val="225"/>
              </a:spcBef>
              <a:buFont typeface="DejaVu Sans"/>
              <a:buChar char="•"/>
              <a:tabLst>
                <a:tab pos="1295400" algn="l"/>
                <a:tab pos="1296035" algn="l"/>
              </a:tabLst>
            </a:pPr>
            <a:r>
              <a:rPr sz="1800" dirty="0">
                <a:latin typeface="Nimbus Sans L"/>
                <a:cs typeface="Nimbus Sans L"/>
              </a:rPr>
              <a:t>For </a:t>
            </a:r>
            <a:r>
              <a:rPr sz="1800" spc="-5" dirty="0">
                <a:latin typeface="Nimbus Sans L"/>
                <a:cs typeface="Nimbus Sans L"/>
              </a:rPr>
              <a:t>each point </a:t>
            </a:r>
            <a:r>
              <a:rPr sz="1800" spc="-5" dirty="0">
                <a:solidFill>
                  <a:srgbClr val="006FC0"/>
                </a:solidFill>
                <a:latin typeface="Nimbus Sans L"/>
                <a:cs typeface="Nimbus Sans L"/>
              </a:rPr>
              <a:t>p</a:t>
            </a:r>
            <a:r>
              <a:rPr sz="1800" spc="-5" dirty="0">
                <a:latin typeface="Nimbus Sans L"/>
                <a:cs typeface="Nimbus Sans L"/>
              </a:rPr>
              <a:t>, </a:t>
            </a:r>
            <a:r>
              <a:rPr sz="1800" dirty="0">
                <a:latin typeface="Nimbus Sans L"/>
                <a:cs typeface="Nimbus Sans L"/>
              </a:rPr>
              <a:t>find the </a:t>
            </a:r>
            <a:r>
              <a:rPr sz="1800" spc="-5" dirty="0">
                <a:latin typeface="Nimbus Sans L"/>
                <a:cs typeface="Nimbus Sans L"/>
              </a:rPr>
              <a:t>closest </a:t>
            </a:r>
            <a:r>
              <a:rPr sz="1800" spc="-5" dirty="0">
                <a:solidFill>
                  <a:srgbClr val="00AF50"/>
                </a:solidFill>
                <a:latin typeface="Nimbus Sans L"/>
                <a:cs typeface="Nimbus Sans L"/>
              </a:rPr>
              <a:t>c</a:t>
            </a:r>
            <a:r>
              <a:rPr sz="1800" spc="-7" baseline="-20833" dirty="0">
                <a:solidFill>
                  <a:srgbClr val="00AF50"/>
                </a:solidFill>
                <a:latin typeface="Nimbus Sans L"/>
                <a:cs typeface="Nimbus Sans L"/>
              </a:rPr>
              <a:t>i</a:t>
            </a:r>
            <a:r>
              <a:rPr sz="1800" spc="-5" dirty="0">
                <a:latin typeface="Nimbus Sans L"/>
                <a:cs typeface="Nimbus Sans L"/>
              </a:rPr>
              <a:t>. Put </a:t>
            </a:r>
            <a:r>
              <a:rPr sz="1800" dirty="0">
                <a:solidFill>
                  <a:srgbClr val="006FC0"/>
                </a:solidFill>
                <a:latin typeface="Nimbus Sans L"/>
                <a:cs typeface="Nimbus Sans L"/>
              </a:rPr>
              <a:t>p </a:t>
            </a:r>
            <a:r>
              <a:rPr sz="1800" spc="-5" dirty="0">
                <a:latin typeface="Nimbus Sans L"/>
                <a:cs typeface="Nimbus Sans L"/>
              </a:rPr>
              <a:t>into </a:t>
            </a:r>
            <a:r>
              <a:rPr sz="1800" spc="-5" dirty="0">
                <a:solidFill>
                  <a:srgbClr val="00AF50"/>
                </a:solidFill>
                <a:latin typeface="Nimbus Sans L"/>
                <a:cs typeface="Nimbus Sans L"/>
              </a:rPr>
              <a:t>cluster</a:t>
            </a:r>
            <a:r>
              <a:rPr sz="1800" spc="65" dirty="0">
                <a:solidFill>
                  <a:srgbClr val="00AF50"/>
                </a:solidFill>
                <a:latin typeface="Nimbus Sans L"/>
                <a:cs typeface="Nimbus Sans L"/>
              </a:rPr>
              <a:t> </a:t>
            </a:r>
            <a:r>
              <a:rPr sz="1800" dirty="0">
                <a:solidFill>
                  <a:srgbClr val="00AF50"/>
                </a:solidFill>
                <a:latin typeface="Nimbus Sans L"/>
                <a:cs typeface="Nimbus Sans L"/>
              </a:rPr>
              <a:t>i</a:t>
            </a:r>
            <a:endParaRPr sz="1800" dirty="0">
              <a:latin typeface="Nimbus Sans L"/>
              <a:cs typeface="Nimbus Sans L"/>
            </a:endParaRPr>
          </a:p>
          <a:p>
            <a:pPr marL="876300" lvl="1" indent="-381635">
              <a:lnSpc>
                <a:spcPct val="100000"/>
              </a:lnSpc>
              <a:spcBef>
                <a:spcPts val="235"/>
              </a:spcBef>
              <a:buAutoNum type="arabicPeriod"/>
              <a:tabLst>
                <a:tab pos="876300" algn="l"/>
                <a:tab pos="876935" algn="l"/>
              </a:tabLst>
            </a:pPr>
            <a:r>
              <a:rPr sz="2000" i="1" spc="-50" dirty="0">
                <a:latin typeface="URW Bookman L"/>
                <a:cs typeface="URW Bookman L"/>
              </a:rPr>
              <a:t>Given </a:t>
            </a:r>
            <a:r>
              <a:rPr sz="2000" i="1" spc="-90" dirty="0">
                <a:solidFill>
                  <a:srgbClr val="006FC0"/>
                </a:solidFill>
                <a:latin typeface="URW Bookman L"/>
                <a:cs typeface="URW Bookman L"/>
              </a:rPr>
              <a:t>points </a:t>
            </a:r>
            <a:r>
              <a:rPr sz="2000" i="1" spc="-125" dirty="0">
                <a:latin typeface="URW Bookman L"/>
                <a:cs typeface="URW Bookman L"/>
              </a:rPr>
              <a:t>in </a:t>
            </a:r>
            <a:r>
              <a:rPr sz="2000" i="1" spc="-55" dirty="0">
                <a:latin typeface="URW Bookman L"/>
                <a:cs typeface="URW Bookman L"/>
              </a:rPr>
              <a:t>each </a:t>
            </a:r>
            <a:r>
              <a:rPr sz="2000" i="1" spc="-65" dirty="0">
                <a:solidFill>
                  <a:srgbClr val="00AF50"/>
                </a:solidFill>
                <a:latin typeface="URW Bookman L"/>
                <a:cs typeface="URW Bookman L"/>
              </a:rPr>
              <a:t>cluster</a:t>
            </a:r>
            <a:r>
              <a:rPr sz="2000" spc="-65" dirty="0">
                <a:latin typeface="Nimbus Sans L"/>
                <a:cs typeface="Nimbus Sans L"/>
              </a:rPr>
              <a:t>, </a:t>
            </a:r>
            <a:r>
              <a:rPr sz="2000" dirty="0">
                <a:latin typeface="Nimbus Sans L"/>
                <a:cs typeface="Nimbus Sans L"/>
              </a:rPr>
              <a:t>solve for</a:t>
            </a:r>
            <a:r>
              <a:rPr sz="2000" spc="130" dirty="0">
                <a:latin typeface="Nimbus Sans L"/>
                <a:cs typeface="Nimbus Sans L"/>
              </a:rPr>
              <a:t> </a:t>
            </a:r>
            <a:r>
              <a:rPr sz="2000" spc="5" dirty="0">
                <a:solidFill>
                  <a:srgbClr val="00AF50"/>
                </a:solidFill>
                <a:latin typeface="Nimbus Sans L"/>
                <a:cs typeface="Nimbus Sans L"/>
              </a:rPr>
              <a:t>c</a:t>
            </a:r>
            <a:r>
              <a:rPr sz="1950" spc="7" baseline="-21367" dirty="0">
                <a:solidFill>
                  <a:srgbClr val="00AF50"/>
                </a:solidFill>
                <a:latin typeface="Nimbus Sans L"/>
                <a:cs typeface="Nimbus Sans L"/>
              </a:rPr>
              <a:t>i</a:t>
            </a:r>
            <a:endParaRPr sz="1950" baseline="-21367" dirty="0">
              <a:latin typeface="Nimbus Sans L"/>
              <a:cs typeface="Nimbus Sans L"/>
            </a:endParaRPr>
          </a:p>
          <a:p>
            <a:pPr marL="1295400" lvl="2" indent="-343535">
              <a:lnSpc>
                <a:spcPct val="100000"/>
              </a:lnSpc>
              <a:spcBef>
                <a:spcPts val="225"/>
              </a:spcBef>
              <a:buFont typeface="DejaVu Sans"/>
              <a:buChar char="•"/>
              <a:tabLst>
                <a:tab pos="1295400" algn="l"/>
                <a:tab pos="1296035" algn="l"/>
              </a:tabLst>
            </a:pPr>
            <a:r>
              <a:rPr sz="1800" spc="-5" dirty="0">
                <a:latin typeface="Nimbus Sans L"/>
                <a:cs typeface="Nimbus Sans L"/>
              </a:rPr>
              <a:t>Set </a:t>
            </a:r>
            <a:r>
              <a:rPr sz="1800" dirty="0">
                <a:solidFill>
                  <a:srgbClr val="00AF50"/>
                </a:solidFill>
                <a:latin typeface="Nimbus Sans L"/>
                <a:cs typeface="Nimbus Sans L"/>
              </a:rPr>
              <a:t>c</a:t>
            </a:r>
            <a:r>
              <a:rPr sz="1800" baseline="-20833" dirty="0">
                <a:solidFill>
                  <a:srgbClr val="00AF50"/>
                </a:solidFill>
                <a:latin typeface="Nimbus Sans L"/>
                <a:cs typeface="Nimbus Sans L"/>
              </a:rPr>
              <a:t>i </a:t>
            </a:r>
            <a:r>
              <a:rPr sz="1800" dirty="0">
                <a:latin typeface="Nimbus Sans L"/>
                <a:cs typeface="Nimbus Sans L"/>
              </a:rPr>
              <a:t>to be the </a:t>
            </a:r>
            <a:r>
              <a:rPr sz="1800" spc="-5" dirty="0">
                <a:latin typeface="Nimbus Sans L"/>
                <a:cs typeface="Nimbus Sans L"/>
              </a:rPr>
              <a:t>mean </a:t>
            </a:r>
            <a:r>
              <a:rPr sz="1800" dirty="0">
                <a:latin typeface="Nimbus Sans L"/>
                <a:cs typeface="Nimbus Sans L"/>
              </a:rPr>
              <a:t>of </a:t>
            </a:r>
            <a:r>
              <a:rPr sz="1800" spc="-5" dirty="0">
                <a:solidFill>
                  <a:srgbClr val="006FC0"/>
                </a:solidFill>
                <a:latin typeface="Nimbus Sans L"/>
                <a:cs typeface="Nimbus Sans L"/>
              </a:rPr>
              <a:t>points </a:t>
            </a:r>
            <a:r>
              <a:rPr sz="1800" dirty="0">
                <a:latin typeface="Nimbus Sans L"/>
                <a:cs typeface="Nimbus Sans L"/>
              </a:rPr>
              <a:t>in </a:t>
            </a:r>
            <a:r>
              <a:rPr sz="1800" spc="-5" dirty="0">
                <a:solidFill>
                  <a:srgbClr val="00AF50"/>
                </a:solidFill>
                <a:latin typeface="Nimbus Sans L"/>
                <a:cs typeface="Nimbus Sans L"/>
              </a:rPr>
              <a:t>cluster</a:t>
            </a:r>
            <a:r>
              <a:rPr sz="1800" spc="-165" dirty="0">
                <a:solidFill>
                  <a:srgbClr val="00AF50"/>
                </a:solidFill>
                <a:latin typeface="Nimbus Sans L"/>
                <a:cs typeface="Nimbus Sans L"/>
              </a:rPr>
              <a:t> </a:t>
            </a:r>
            <a:r>
              <a:rPr sz="1800" dirty="0">
                <a:solidFill>
                  <a:srgbClr val="00AF50"/>
                </a:solidFill>
                <a:latin typeface="Nimbus Sans L"/>
                <a:cs typeface="Nimbus Sans L"/>
              </a:rPr>
              <a:t>i</a:t>
            </a:r>
            <a:endParaRPr sz="1800" dirty="0">
              <a:latin typeface="Nimbus Sans L"/>
              <a:cs typeface="Nimbus Sans L"/>
            </a:endParaRPr>
          </a:p>
          <a:p>
            <a:pPr marL="876300" lvl="1" indent="-381635">
              <a:lnSpc>
                <a:spcPct val="100000"/>
              </a:lnSpc>
              <a:spcBef>
                <a:spcPts val="229"/>
              </a:spcBef>
              <a:buAutoNum type="arabicPeriod"/>
              <a:tabLst>
                <a:tab pos="876300" algn="l"/>
                <a:tab pos="876935" algn="l"/>
              </a:tabLst>
            </a:pPr>
            <a:r>
              <a:rPr sz="2000" spc="-5" dirty="0">
                <a:latin typeface="Nimbus Sans L"/>
                <a:cs typeface="Nimbus Sans L"/>
              </a:rPr>
              <a:t>If </a:t>
            </a:r>
            <a:r>
              <a:rPr sz="2000" spc="5" dirty="0">
                <a:solidFill>
                  <a:srgbClr val="00AF50"/>
                </a:solidFill>
                <a:latin typeface="Nimbus Sans L"/>
                <a:cs typeface="Nimbus Sans L"/>
              </a:rPr>
              <a:t>c</a:t>
            </a:r>
            <a:r>
              <a:rPr sz="1950" spc="7" baseline="-21367" dirty="0">
                <a:solidFill>
                  <a:srgbClr val="00AF50"/>
                </a:solidFill>
                <a:latin typeface="Nimbus Sans L"/>
                <a:cs typeface="Nimbus Sans L"/>
              </a:rPr>
              <a:t>i </a:t>
            </a:r>
            <a:r>
              <a:rPr sz="2000" dirty="0">
                <a:latin typeface="Nimbus Sans L"/>
                <a:cs typeface="Nimbus Sans L"/>
              </a:rPr>
              <a:t>have changed, repeat </a:t>
            </a:r>
            <a:r>
              <a:rPr sz="2000" spc="-5" dirty="0">
                <a:latin typeface="Nimbus Sans L"/>
                <a:cs typeface="Nimbus Sans L"/>
              </a:rPr>
              <a:t>Step</a:t>
            </a:r>
            <a:r>
              <a:rPr sz="2000" spc="-315" dirty="0">
                <a:latin typeface="Nimbus Sans L"/>
                <a:cs typeface="Nimbus Sans L"/>
              </a:rPr>
              <a:t> </a:t>
            </a:r>
            <a:r>
              <a:rPr sz="2000" dirty="0">
                <a:latin typeface="Nimbus Sans L"/>
                <a:cs typeface="Nimbus Sans L"/>
              </a:rPr>
              <a:t>2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 dirty="0">
              <a:latin typeface="Nimbus Sans L"/>
              <a:cs typeface="Nimbus Sans L"/>
            </a:endParaRPr>
          </a:p>
          <a:p>
            <a:pPr marL="38100">
              <a:lnSpc>
                <a:spcPct val="100000"/>
              </a:lnSpc>
            </a:pPr>
            <a:r>
              <a:rPr sz="2400" dirty="0">
                <a:latin typeface="Nimbus Sans L"/>
                <a:cs typeface="Nimbus Sans L"/>
              </a:rPr>
              <a:t>Properties</a:t>
            </a:r>
          </a:p>
          <a:p>
            <a:pPr marL="876300" indent="-381635">
              <a:lnSpc>
                <a:spcPct val="100000"/>
              </a:lnSpc>
              <a:spcBef>
                <a:spcPts val="245"/>
              </a:spcBef>
              <a:buFont typeface="DejaVu Sans"/>
              <a:buChar char="•"/>
              <a:tabLst>
                <a:tab pos="876300" algn="l"/>
                <a:tab pos="876935" algn="l"/>
              </a:tabLst>
            </a:pPr>
            <a:r>
              <a:rPr sz="2400" spc="-5" dirty="0">
                <a:latin typeface="Nimbus Sans L"/>
                <a:cs typeface="Nimbus Sans L"/>
              </a:rPr>
              <a:t>Will always converge to some solution</a:t>
            </a:r>
          </a:p>
          <a:p>
            <a:pPr marL="876300" indent="-381635">
              <a:lnSpc>
                <a:spcPct val="100000"/>
              </a:lnSpc>
              <a:spcBef>
                <a:spcPts val="240"/>
              </a:spcBef>
              <a:buChar char="•"/>
              <a:tabLst>
                <a:tab pos="876300" algn="l"/>
                <a:tab pos="876935" algn="l"/>
              </a:tabLst>
            </a:pPr>
            <a:r>
              <a:rPr sz="2400" spc="-5" dirty="0">
                <a:latin typeface="Nimbus Sans L"/>
                <a:cs typeface="Nimbus Sans L"/>
              </a:rPr>
              <a:t>Can be a “local minimum” of objective: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004049" y="2286000"/>
            <a:ext cx="937260" cy="1648460"/>
            <a:chOff x="7627619" y="2414904"/>
            <a:chExt cx="937260" cy="1648460"/>
          </a:xfrm>
        </p:grpSpPr>
        <p:sp>
          <p:nvSpPr>
            <p:cNvPr id="5" name="object 5"/>
            <p:cNvSpPr/>
            <p:nvPr/>
          </p:nvSpPr>
          <p:spPr>
            <a:xfrm>
              <a:off x="7640573" y="2427858"/>
              <a:ext cx="911860" cy="972185"/>
            </a:xfrm>
            <a:custGeom>
              <a:avLst/>
              <a:gdLst/>
              <a:ahLst/>
              <a:cxnLst/>
              <a:rect l="l" t="t" r="r" b="b"/>
              <a:pathLst>
                <a:path w="911859" h="972185">
                  <a:moveTo>
                    <a:pt x="227837" y="0"/>
                  </a:moveTo>
                  <a:lnTo>
                    <a:pt x="0" y="207137"/>
                  </a:lnTo>
                  <a:lnTo>
                    <a:pt x="227837" y="455675"/>
                  </a:lnTo>
                  <a:lnTo>
                    <a:pt x="227837" y="341756"/>
                  </a:lnTo>
                  <a:lnTo>
                    <a:pt x="284473" y="353594"/>
                  </a:lnTo>
                  <a:lnTo>
                    <a:pt x="339356" y="367852"/>
                  </a:lnTo>
                  <a:lnTo>
                    <a:pt x="392383" y="384434"/>
                  </a:lnTo>
                  <a:lnTo>
                    <a:pt x="443451" y="403247"/>
                  </a:lnTo>
                  <a:lnTo>
                    <a:pt x="492455" y="424193"/>
                  </a:lnTo>
                  <a:lnTo>
                    <a:pt x="539293" y="447178"/>
                  </a:lnTo>
                  <a:lnTo>
                    <a:pt x="583861" y="472106"/>
                  </a:lnTo>
                  <a:lnTo>
                    <a:pt x="626054" y="498881"/>
                  </a:lnTo>
                  <a:lnTo>
                    <a:pt x="665770" y="527409"/>
                  </a:lnTo>
                  <a:lnTo>
                    <a:pt x="702904" y="557594"/>
                  </a:lnTo>
                  <a:lnTo>
                    <a:pt x="737353" y="589340"/>
                  </a:lnTo>
                  <a:lnTo>
                    <a:pt x="769013" y="622552"/>
                  </a:lnTo>
                  <a:lnTo>
                    <a:pt x="797781" y="657134"/>
                  </a:lnTo>
                  <a:lnTo>
                    <a:pt x="823552" y="692991"/>
                  </a:lnTo>
                  <a:lnTo>
                    <a:pt x="846224" y="730028"/>
                  </a:lnTo>
                  <a:lnTo>
                    <a:pt x="865692" y="768150"/>
                  </a:lnTo>
                  <a:lnTo>
                    <a:pt x="881853" y="807259"/>
                  </a:lnTo>
                  <a:lnTo>
                    <a:pt x="894603" y="847262"/>
                  </a:lnTo>
                  <a:lnTo>
                    <a:pt x="903839" y="888063"/>
                  </a:lnTo>
                  <a:lnTo>
                    <a:pt x="909456" y="929566"/>
                  </a:lnTo>
                  <a:lnTo>
                    <a:pt x="911351" y="971676"/>
                  </a:lnTo>
                  <a:lnTo>
                    <a:pt x="911351" y="743712"/>
                  </a:lnTo>
                  <a:lnTo>
                    <a:pt x="909456" y="701619"/>
                  </a:lnTo>
                  <a:lnTo>
                    <a:pt x="903839" y="660131"/>
                  </a:lnTo>
                  <a:lnTo>
                    <a:pt x="894603" y="619344"/>
                  </a:lnTo>
                  <a:lnTo>
                    <a:pt x="881853" y="579354"/>
                  </a:lnTo>
                  <a:lnTo>
                    <a:pt x="865692" y="540255"/>
                  </a:lnTo>
                  <a:lnTo>
                    <a:pt x="846224" y="502144"/>
                  </a:lnTo>
                  <a:lnTo>
                    <a:pt x="823552" y="465116"/>
                  </a:lnTo>
                  <a:lnTo>
                    <a:pt x="797781" y="429266"/>
                  </a:lnTo>
                  <a:lnTo>
                    <a:pt x="769013" y="394690"/>
                  </a:lnTo>
                  <a:lnTo>
                    <a:pt x="737353" y="361483"/>
                  </a:lnTo>
                  <a:lnTo>
                    <a:pt x="702904" y="329742"/>
                  </a:lnTo>
                  <a:lnTo>
                    <a:pt x="665770" y="299561"/>
                  </a:lnTo>
                  <a:lnTo>
                    <a:pt x="626054" y="271036"/>
                  </a:lnTo>
                  <a:lnTo>
                    <a:pt x="583861" y="244263"/>
                  </a:lnTo>
                  <a:lnTo>
                    <a:pt x="539293" y="219337"/>
                  </a:lnTo>
                  <a:lnTo>
                    <a:pt x="492455" y="196353"/>
                  </a:lnTo>
                  <a:lnTo>
                    <a:pt x="443451" y="175408"/>
                  </a:lnTo>
                  <a:lnTo>
                    <a:pt x="392383" y="156596"/>
                  </a:lnTo>
                  <a:lnTo>
                    <a:pt x="339356" y="140014"/>
                  </a:lnTo>
                  <a:lnTo>
                    <a:pt x="284473" y="125756"/>
                  </a:lnTo>
                  <a:lnTo>
                    <a:pt x="227837" y="113918"/>
                  </a:lnTo>
                  <a:lnTo>
                    <a:pt x="227837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7640573" y="3285489"/>
              <a:ext cx="911860" cy="764540"/>
            </a:xfrm>
            <a:custGeom>
              <a:avLst/>
              <a:gdLst/>
              <a:ahLst/>
              <a:cxnLst/>
              <a:rect l="l" t="t" r="r" b="b"/>
              <a:pathLst>
                <a:path w="911859" h="764539">
                  <a:moveTo>
                    <a:pt x="897254" y="0"/>
                  </a:moveTo>
                  <a:lnTo>
                    <a:pt x="886037" y="38364"/>
                  </a:lnTo>
                  <a:lnTo>
                    <a:pt x="871788" y="75789"/>
                  </a:lnTo>
                  <a:lnTo>
                    <a:pt x="854612" y="112213"/>
                  </a:lnTo>
                  <a:lnTo>
                    <a:pt x="834610" y="147573"/>
                  </a:lnTo>
                  <a:lnTo>
                    <a:pt x="811887" y="181808"/>
                  </a:lnTo>
                  <a:lnTo>
                    <a:pt x="786544" y="214858"/>
                  </a:lnTo>
                  <a:lnTo>
                    <a:pt x="758686" y="246659"/>
                  </a:lnTo>
                  <a:lnTo>
                    <a:pt x="728415" y="277151"/>
                  </a:lnTo>
                  <a:lnTo>
                    <a:pt x="695834" y="306272"/>
                  </a:lnTo>
                  <a:lnTo>
                    <a:pt x="661047" y="333961"/>
                  </a:lnTo>
                  <a:lnTo>
                    <a:pt x="624155" y="360155"/>
                  </a:lnTo>
                  <a:lnTo>
                    <a:pt x="585263" y="384794"/>
                  </a:lnTo>
                  <a:lnTo>
                    <a:pt x="544473" y="407815"/>
                  </a:lnTo>
                  <a:lnTo>
                    <a:pt x="501889" y="429158"/>
                  </a:lnTo>
                  <a:lnTo>
                    <a:pt x="457612" y="448760"/>
                  </a:lnTo>
                  <a:lnTo>
                    <a:pt x="411748" y="466560"/>
                  </a:lnTo>
                  <a:lnTo>
                    <a:pt x="364397" y="482496"/>
                  </a:lnTo>
                  <a:lnTo>
                    <a:pt x="315664" y="496508"/>
                  </a:lnTo>
                  <a:lnTo>
                    <a:pt x="265651" y="508533"/>
                  </a:lnTo>
                  <a:lnTo>
                    <a:pt x="214462" y="518509"/>
                  </a:lnTo>
                  <a:lnTo>
                    <a:pt x="162199" y="526376"/>
                  </a:lnTo>
                  <a:lnTo>
                    <a:pt x="108966" y="532071"/>
                  </a:lnTo>
                  <a:lnTo>
                    <a:pt x="54865" y="535534"/>
                  </a:lnTo>
                  <a:lnTo>
                    <a:pt x="0" y="536702"/>
                  </a:lnTo>
                  <a:lnTo>
                    <a:pt x="0" y="764540"/>
                  </a:lnTo>
                  <a:lnTo>
                    <a:pt x="40088" y="763918"/>
                  </a:lnTo>
                  <a:lnTo>
                    <a:pt x="80105" y="762047"/>
                  </a:lnTo>
                  <a:lnTo>
                    <a:pt x="119979" y="758914"/>
                  </a:lnTo>
                  <a:lnTo>
                    <a:pt x="159639" y="754507"/>
                  </a:lnTo>
                  <a:lnTo>
                    <a:pt x="216070" y="746034"/>
                  </a:lnTo>
                  <a:lnTo>
                    <a:pt x="270947" y="735211"/>
                  </a:lnTo>
                  <a:lnTo>
                    <a:pt x="324183" y="722127"/>
                  </a:lnTo>
                  <a:lnTo>
                    <a:pt x="375693" y="706869"/>
                  </a:lnTo>
                  <a:lnTo>
                    <a:pt x="425390" y="689527"/>
                  </a:lnTo>
                  <a:lnTo>
                    <a:pt x="473188" y="670187"/>
                  </a:lnTo>
                  <a:lnTo>
                    <a:pt x="518999" y="648939"/>
                  </a:lnTo>
                  <a:lnTo>
                    <a:pt x="562739" y="625871"/>
                  </a:lnTo>
                  <a:lnTo>
                    <a:pt x="604320" y="601070"/>
                  </a:lnTo>
                  <a:lnTo>
                    <a:pt x="643656" y="574626"/>
                  </a:lnTo>
                  <a:lnTo>
                    <a:pt x="680661" y="546627"/>
                  </a:lnTo>
                  <a:lnTo>
                    <a:pt x="715248" y="517160"/>
                  </a:lnTo>
                  <a:lnTo>
                    <a:pt x="747331" y="486314"/>
                  </a:lnTo>
                  <a:lnTo>
                    <a:pt x="776824" y="454178"/>
                  </a:lnTo>
                  <a:lnTo>
                    <a:pt x="803640" y="420839"/>
                  </a:lnTo>
                  <a:lnTo>
                    <a:pt x="827693" y="386386"/>
                  </a:lnTo>
                  <a:lnTo>
                    <a:pt x="848897" y="350907"/>
                  </a:lnTo>
                  <a:lnTo>
                    <a:pt x="867164" y="314491"/>
                  </a:lnTo>
                  <a:lnTo>
                    <a:pt x="882410" y="277225"/>
                  </a:lnTo>
                  <a:lnTo>
                    <a:pt x="894547" y="239199"/>
                  </a:lnTo>
                  <a:lnTo>
                    <a:pt x="903489" y="200499"/>
                  </a:lnTo>
                  <a:lnTo>
                    <a:pt x="909150" y="161215"/>
                  </a:lnTo>
                  <a:lnTo>
                    <a:pt x="911444" y="121435"/>
                  </a:lnTo>
                  <a:lnTo>
                    <a:pt x="910283" y="81247"/>
                  </a:lnTo>
                  <a:lnTo>
                    <a:pt x="905582" y="40739"/>
                  </a:lnTo>
                  <a:lnTo>
                    <a:pt x="897254" y="0"/>
                  </a:lnTo>
                  <a:close/>
                </a:path>
              </a:pathLst>
            </a:custGeom>
            <a:solidFill>
              <a:srgbClr val="95B4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7640573" y="2427858"/>
              <a:ext cx="911860" cy="1622425"/>
            </a:xfrm>
            <a:custGeom>
              <a:avLst/>
              <a:gdLst/>
              <a:ahLst/>
              <a:cxnLst/>
              <a:rect l="l" t="t" r="r" b="b"/>
              <a:pathLst>
                <a:path w="911859" h="1622425">
                  <a:moveTo>
                    <a:pt x="911351" y="971676"/>
                  </a:moveTo>
                  <a:lnTo>
                    <a:pt x="909456" y="929566"/>
                  </a:lnTo>
                  <a:lnTo>
                    <a:pt x="903839" y="888063"/>
                  </a:lnTo>
                  <a:lnTo>
                    <a:pt x="894603" y="847262"/>
                  </a:lnTo>
                  <a:lnTo>
                    <a:pt x="881853" y="807259"/>
                  </a:lnTo>
                  <a:lnTo>
                    <a:pt x="865692" y="768150"/>
                  </a:lnTo>
                  <a:lnTo>
                    <a:pt x="846224" y="730028"/>
                  </a:lnTo>
                  <a:lnTo>
                    <a:pt x="823552" y="692991"/>
                  </a:lnTo>
                  <a:lnTo>
                    <a:pt x="797781" y="657134"/>
                  </a:lnTo>
                  <a:lnTo>
                    <a:pt x="769013" y="622552"/>
                  </a:lnTo>
                  <a:lnTo>
                    <a:pt x="737353" y="589340"/>
                  </a:lnTo>
                  <a:lnTo>
                    <a:pt x="702904" y="557594"/>
                  </a:lnTo>
                  <a:lnTo>
                    <a:pt x="665770" y="527409"/>
                  </a:lnTo>
                  <a:lnTo>
                    <a:pt x="626054" y="498881"/>
                  </a:lnTo>
                  <a:lnTo>
                    <a:pt x="583861" y="472106"/>
                  </a:lnTo>
                  <a:lnTo>
                    <a:pt x="539293" y="447178"/>
                  </a:lnTo>
                  <a:lnTo>
                    <a:pt x="492455" y="424193"/>
                  </a:lnTo>
                  <a:lnTo>
                    <a:pt x="443451" y="403247"/>
                  </a:lnTo>
                  <a:lnTo>
                    <a:pt x="392383" y="384434"/>
                  </a:lnTo>
                  <a:lnTo>
                    <a:pt x="339356" y="367852"/>
                  </a:lnTo>
                  <a:lnTo>
                    <a:pt x="284473" y="353594"/>
                  </a:lnTo>
                  <a:lnTo>
                    <a:pt x="227837" y="341756"/>
                  </a:lnTo>
                  <a:lnTo>
                    <a:pt x="227837" y="455675"/>
                  </a:lnTo>
                  <a:lnTo>
                    <a:pt x="0" y="207137"/>
                  </a:lnTo>
                  <a:lnTo>
                    <a:pt x="227837" y="0"/>
                  </a:lnTo>
                  <a:lnTo>
                    <a:pt x="227837" y="113918"/>
                  </a:lnTo>
                  <a:lnTo>
                    <a:pt x="284473" y="125756"/>
                  </a:lnTo>
                  <a:lnTo>
                    <a:pt x="339356" y="140014"/>
                  </a:lnTo>
                  <a:lnTo>
                    <a:pt x="392383" y="156596"/>
                  </a:lnTo>
                  <a:lnTo>
                    <a:pt x="443451" y="175408"/>
                  </a:lnTo>
                  <a:lnTo>
                    <a:pt x="492455" y="196353"/>
                  </a:lnTo>
                  <a:lnTo>
                    <a:pt x="539293" y="219337"/>
                  </a:lnTo>
                  <a:lnTo>
                    <a:pt x="583861" y="244263"/>
                  </a:lnTo>
                  <a:lnTo>
                    <a:pt x="626054" y="271036"/>
                  </a:lnTo>
                  <a:lnTo>
                    <a:pt x="665770" y="299561"/>
                  </a:lnTo>
                  <a:lnTo>
                    <a:pt x="702904" y="329742"/>
                  </a:lnTo>
                  <a:lnTo>
                    <a:pt x="737353" y="361483"/>
                  </a:lnTo>
                  <a:lnTo>
                    <a:pt x="769013" y="394690"/>
                  </a:lnTo>
                  <a:lnTo>
                    <a:pt x="797781" y="429266"/>
                  </a:lnTo>
                  <a:lnTo>
                    <a:pt x="823552" y="465116"/>
                  </a:lnTo>
                  <a:lnTo>
                    <a:pt x="846224" y="502144"/>
                  </a:lnTo>
                  <a:lnTo>
                    <a:pt x="865692" y="540255"/>
                  </a:lnTo>
                  <a:lnTo>
                    <a:pt x="881853" y="579354"/>
                  </a:lnTo>
                  <a:lnTo>
                    <a:pt x="894603" y="619344"/>
                  </a:lnTo>
                  <a:lnTo>
                    <a:pt x="903839" y="660131"/>
                  </a:lnTo>
                  <a:lnTo>
                    <a:pt x="909456" y="701619"/>
                  </a:lnTo>
                  <a:lnTo>
                    <a:pt x="911351" y="743712"/>
                  </a:lnTo>
                  <a:lnTo>
                    <a:pt x="911351" y="971676"/>
                  </a:lnTo>
                  <a:lnTo>
                    <a:pt x="909688" y="1011305"/>
                  </a:lnTo>
                  <a:lnTo>
                    <a:pt x="904762" y="1050306"/>
                  </a:lnTo>
                  <a:lnTo>
                    <a:pt x="896668" y="1088610"/>
                  </a:lnTo>
                  <a:lnTo>
                    <a:pt x="885501" y="1126150"/>
                  </a:lnTo>
                  <a:lnTo>
                    <a:pt x="871357" y="1162858"/>
                  </a:lnTo>
                  <a:lnTo>
                    <a:pt x="854332" y="1198665"/>
                  </a:lnTo>
                  <a:lnTo>
                    <a:pt x="834521" y="1233504"/>
                  </a:lnTo>
                  <a:lnTo>
                    <a:pt x="812018" y="1267306"/>
                  </a:lnTo>
                  <a:lnTo>
                    <a:pt x="786920" y="1300004"/>
                  </a:lnTo>
                  <a:lnTo>
                    <a:pt x="759321" y="1331530"/>
                  </a:lnTo>
                  <a:lnTo>
                    <a:pt x="729318" y="1361815"/>
                  </a:lnTo>
                  <a:lnTo>
                    <a:pt x="697005" y="1390792"/>
                  </a:lnTo>
                  <a:lnTo>
                    <a:pt x="662478" y="1418392"/>
                  </a:lnTo>
                  <a:lnTo>
                    <a:pt x="625831" y="1444548"/>
                  </a:lnTo>
                  <a:lnTo>
                    <a:pt x="587162" y="1469191"/>
                  </a:lnTo>
                  <a:lnTo>
                    <a:pt x="546564" y="1492253"/>
                  </a:lnTo>
                  <a:lnTo>
                    <a:pt x="504133" y="1513667"/>
                  </a:lnTo>
                  <a:lnTo>
                    <a:pt x="459965" y="1533365"/>
                  </a:lnTo>
                  <a:lnTo>
                    <a:pt x="414155" y="1551277"/>
                  </a:lnTo>
                  <a:lnTo>
                    <a:pt x="366798" y="1567337"/>
                  </a:lnTo>
                  <a:lnTo>
                    <a:pt x="317990" y="1581477"/>
                  </a:lnTo>
                  <a:lnTo>
                    <a:pt x="267825" y="1593628"/>
                  </a:lnTo>
                  <a:lnTo>
                    <a:pt x="216400" y="1603722"/>
                  </a:lnTo>
                  <a:lnTo>
                    <a:pt x="163810" y="1611691"/>
                  </a:lnTo>
                  <a:lnTo>
                    <a:pt x="110149" y="1617468"/>
                  </a:lnTo>
                  <a:lnTo>
                    <a:pt x="55514" y="1620983"/>
                  </a:lnTo>
                  <a:lnTo>
                    <a:pt x="0" y="1622170"/>
                  </a:lnTo>
                  <a:lnTo>
                    <a:pt x="0" y="1394333"/>
                  </a:lnTo>
                  <a:lnTo>
                    <a:pt x="54865" y="1393165"/>
                  </a:lnTo>
                  <a:lnTo>
                    <a:pt x="108966" y="1389702"/>
                  </a:lnTo>
                  <a:lnTo>
                    <a:pt x="162199" y="1384007"/>
                  </a:lnTo>
                  <a:lnTo>
                    <a:pt x="214462" y="1376140"/>
                  </a:lnTo>
                  <a:lnTo>
                    <a:pt x="265651" y="1366164"/>
                  </a:lnTo>
                  <a:lnTo>
                    <a:pt x="315664" y="1354139"/>
                  </a:lnTo>
                  <a:lnTo>
                    <a:pt x="364397" y="1340127"/>
                  </a:lnTo>
                  <a:lnTo>
                    <a:pt x="411748" y="1324191"/>
                  </a:lnTo>
                  <a:lnTo>
                    <a:pt x="457612" y="1306391"/>
                  </a:lnTo>
                  <a:lnTo>
                    <a:pt x="501889" y="1286789"/>
                  </a:lnTo>
                  <a:lnTo>
                    <a:pt x="544473" y="1265446"/>
                  </a:lnTo>
                  <a:lnTo>
                    <a:pt x="585263" y="1242425"/>
                  </a:lnTo>
                  <a:lnTo>
                    <a:pt x="624155" y="1217786"/>
                  </a:lnTo>
                  <a:lnTo>
                    <a:pt x="661047" y="1191592"/>
                  </a:lnTo>
                  <a:lnTo>
                    <a:pt x="695834" y="1163903"/>
                  </a:lnTo>
                  <a:lnTo>
                    <a:pt x="728415" y="1134782"/>
                  </a:lnTo>
                  <a:lnTo>
                    <a:pt x="758686" y="1104290"/>
                  </a:lnTo>
                  <a:lnTo>
                    <a:pt x="786544" y="1072489"/>
                  </a:lnTo>
                  <a:lnTo>
                    <a:pt x="811887" y="1039439"/>
                  </a:lnTo>
                  <a:lnTo>
                    <a:pt x="834610" y="1005204"/>
                  </a:lnTo>
                  <a:lnTo>
                    <a:pt x="854612" y="969844"/>
                  </a:lnTo>
                  <a:lnTo>
                    <a:pt x="871788" y="933420"/>
                  </a:lnTo>
                  <a:lnTo>
                    <a:pt x="886037" y="895995"/>
                  </a:lnTo>
                  <a:lnTo>
                    <a:pt x="897254" y="857630"/>
                  </a:lnTo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" name="object 8"/>
          <p:cNvSpPr/>
          <p:nvPr/>
        </p:nvSpPr>
        <p:spPr>
          <a:xfrm>
            <a:off x="1975923" y="5647944"/>
            <a:ext cx="3131000" cy="4259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5996" y="6611823"/>
            <a:ext cx="2463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Nimbus Sans L"/>
                <a:cs typeface="Nimbus Sans L"/>
              </a:rPr>
              <a:t>Slide: Steve Seitz, image:</a:t>
            </a:r>
            <a:r>
              <a:rPr sz="1200" spc="-35" dirty="0">
                <a:latin typeface="Nimbus Sans L"/>
                <a:cs typeface="Nimbus Sans L"/>
              </a:rPr>
              <a:t> </a:t>
            </a:r>
            <a:r>
              <a:rPr sz="1200" dirty="0">
                <a:latin typeface="Nimbus Sans L"/>
                <a:cs typeface="Nimbus Sans L"/>
              </a:rPr>
              <a:t>Wikipedia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976680" y="4822560"/>
              <a:ext cx="4746240" cy="85068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7680" y="4812840"/>
                <a:ext cx="4760640" cy="869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5660" y="381000"/>
            <a:ext cx="8543943" cy="609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8130" y="6657140"/>
            <a:ext cx="1063625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dirty="0">
                <a:latin typeface="Nimbus Sans L"/>
                <a:cs typeface="Nimbus Sans L"/>
              </a:rPr>
              <a:t>Source: A.</a:t>
            </a:r>
            <a:r>
              <a:rPr sz="1050" spc="-105" dirty="0">
                <a:latin typeface="Nimbus Sans L"/>
                <a:cs typeface="Nimbus Sans L"/>
              </a:rPr>
              <a:t> </a:t>
            </a:r>
            <a:r>
              <a:rPr sz="1050" dirty="0">
                <a:latin typeface="Nimbus Sans L"/>
                <a:cs typeface="Nimbus Sans L"/>
              </a:rPr>
              <a:t>Moore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5005" y="329537"/>
            <a:ext cx="8567172" cy="6009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8130" y="6657140"/>
            <a:ext cx="1063625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dirty="0">
                <a:latin typeface="Nimbus Sans L"/>
                <a:cs typeface="Nimbus Sans L"/>
              </a:rPr>
              <a:t>Source: A.</a:t>
            </a:r>
            <a:r>
              <a:rPr sz="1050" spc="-105" dirty="0">
                <a:latin typeface="Nimbus Sans L"/>
                <a:cs typeface="Nimbus Sans L"/>
              </a:rPr>
              <a:t> </a:t>
            </a:r>
            <a:r>
              <a:rPr sz="1050" dirty="0">
                <a:latin typeface="Nimbus Sans L"/>
                <a:cs typeface="Nimbus Sans L"/>
              </a:rPr>
              <a:t>Moore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4347" y="274320"/>
            <a:ext cx="8654872" cy="6181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8130" y="6657140"/>
            <a:ext cx="1063625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dirty="0">
                <a:latin typeface="Nimbus Sans L"/>
                <a:cs typeface="Nimbus Sans L"/>
              </a:rPr>
              <a:t>Source: A.</a:t>
            </a:r>
            <a:r>
              <a:rPr sz="1050" spc="-105" dirty="0">
                <a:latin typeface="Nimbus Sans L"/>
                <a:cs typeface="Nimbus Sans L"/>
              </a:rPr>
              <a:t> </a:t>
            </a:r>
            <a:r>
              <a:rPr sz="1050" dirty="0">
                <a:latin typeface="Nimbus Sans L"/>
                <a:cs typeface="Nimbus Sans L"/>
              </a:rPr>
              <a:t>Moore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767840" y="3419280"/>
              <a:ext cx="2336760" cy="2033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61000" y="3416400"/>
                <a:ext cx="2354400" cy="2046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5186" y="343661"/>
            <a:ext cx="8459724" cy="59336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8130" y="6657140"/>
            <a:ext cx="1063625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dirty="0">
                <a:latin typeface="Nimbus Sans L"/>
                <a:cs typeface="Nimbus Sans L"/>
              </a:rPr>
              <a:t>Source: A.</a:t>
            </a:r>
            <a:r>
              <a:rPr sz="1050" spc="-105" dirty="0">
                <a:latin typeface="Nimbus Sans L"/>
                <a:cs typeface="Nimbus Sans L"/>
              </a:rPr>
              <a:t> </a:t>
            </a:r>
            <a:r>
              <a:rPr sz="1050" dirty="0">
                <a:latin typeface="Nimbus Sans L"/>
                <a:cs typeface="Nimbus Sans L"/>
              </a:rPr>
              <a:t>Moore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5775" y="600075"/>
            <a:ext cx="8124825" cy="5705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8130" y="6657140"/>
            <a:ext cx="1063625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dirty="0">
                <a:latin typeface="Nimbus Sans L"/>
                <a:cs typeface="Nimbus Sans L"/>
              </a:rPr>
              <a:t>Source: A.</a:t>
            </a:r>
            <a:r>
              <a:rPr sz="1050" spc="-105" dirty="0">
                <a:latin typeface="Nimbus Sans L"/>
                <a:cs typeface="Nimbus Sans L"/>
              </a:rPr>
              <a:t> </a:t>
            </a:r>
            <a:r>
              <a:rPr sz="1050" dirty="0">
                <a:latin typeface="Nimbus Sans L"/>
                <a:cs typeface="Nimbus Sans L"/>
              </a:rPr>
              <a:t>Moore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4460" y="483234"/>
            <a:ext cx="481457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Nimbus Sans L"/>
                <a:cs typeface="Nimbus Sans L"/>
              </a:rPr>
              <a:t>K-means</a:t>
            </a:r>
            <a:r>
              <a:rPr spc="-55" dirty="0">
                <a:latin typeface="Nimbus Sans L"/>
                <a:cs typeface="Nimbus Sans L"/>
              </a:rPr>
              <a:t> </a:t>
            </a:r>
            <a:r>
              <a:rPr dirty="0">
                <a:latin typeface="Nimbus Sans L"/>
                <a:cs typeface="Nimbus Sans L"/>
              </a:rPr>
              <a:t>clustering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36682"/>
            <a:ext cx="7733030" cy="264604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90"/>
              </a:spcBef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Nimbus Sans L"/>
                <a:cs typeface="Nimbus Sans L"/>
              </a:rPr>
              <a:t>Visualization</a:t>
            </a:r>
            <a:endParaRPr sz="2800" dirty="0">
              <a:latin typeface="Nimbus Sans L"/>
              <a:cs typeface="Nimbus Sans 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Nimbus Sans L"/>
                <a:cs typeface="Nimbus Sans L"/>
                <a:hlinkClick r:id="rId2"/>
              </a:rPr>
              <a:t>https://www.naftaliharris.com/blog/visualizing-k-means-clustering/</a:t>
            </a:r>
            <a:endParaRPr sz="2000" dirty="0">
              <a:latin typeface="Nimbus Sans L"/>
              <a:cs typeface="Nimbus Sans L"/>
            </a:endParaRPr>
          </a:p>
          <a:p>
            <a:pPr marL="355600" indent="-343535">
              <a:lnSpc>
                <a:spcPct val="100000"/>
              </a:lnSpc>
              <a:spcBef>
                <a:spcPts val="650"/>
              </a:spcBef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2800" dirty="0">
                <a:latin typeface="Nimbus Sans L"/>
                <a:cs typeface="Nimbus Sans L"/>
              </a:rPr>
              <a:t>Java</a:t>
            </a:r>
            <a:r>
              <a:rPr sz="2800" spc="-15" dirty="0">
                <a:latin typeface="Nimbus Sans L"/>
                <a:cs typeface="Nimbus Sans L"/>
              </a:rPr>
              <a:t> </a:t>
            </a:r>
            <a:r>
              <a:rPr sz="2800" spc="-5" dirty="0">
                <a:latin typeface="Nimbus Sans L"/>
                <a:cs typeface="Nimbus Sans L"/>
              </a:rPr>
              <a:t>demo</a:t>
            </a:r>
            <a:endParaRPr sz="2800" dirty="0">
              <a:latin typeface="Nimbus Sans L"/>
              <a:cs typeface="Nimbus Sans 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9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Nimbus Sans L"/>
                <a:cs typeface="Nimbus Sans L"/>
                <a:hlinkClick r:id="rId3"/>
              </a:rPr>
              <a:t>http://home.dei.polimi.it/matteucc/Clustering/tutorial_html/AppletKM.html</a:t>
            </a:r>
            <a:endParaRPr sz="1900" dirty="0">
              <a:latin typeface="Nimbus Sans L"/>
              <a:cs typeface="Nimbus Sans L"/>
            </a:endParaRPr>
          </a:p>
          <a:p>
            <a:pPr marL="355600" indent="-343535">
              <a:lnSpc>
                <a:spcPct val="100000"/>
              </a:lnSpc>
              <a:spcBef>
                <a:spcPts val="650"/>
              </a:spcBef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Nimbus Sans L"/>
                <a:cs typeface="Nimbus Sans L"/>
              </a:rPr>
              <a:t>Matlab</a:t>
            </a:r>
            <a:r>
              <a:rPr sz="2800" spc="20" dirty="0">
                <a:latin typeface="Nimbus Sans L"/>
                <a:cs typeface="Nimbus Sans L"/>
              </a:rPr>
              <a:t> </a:t>
            </a:r>
            <a:r>
              <a:rPr sz="2800" spc="-5" dirty="0">
                <a:latin typeface="Nimbus Sans L"/>
                <a:cs typeface="Nimbus Sans L"/>
              </a:rPr>
              <a:t>demo</a:t>
            </a:r>
            <a:endParaRPr sz="2800" dirty="0">
              <a:latin typeface="Nimbus Sans L"/>
              <a:cs typeface="Nimbus Sans 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Nimbus Sans L"/>
                <a:cs typeface="Nimbus Sans L"/>
                <a:hlinkClick r:id="rId4"/>
              </a:rPr>
              <a:t>http://www.cs.pitt.edu/~kovashka/cs1699_fa15/kmeans_demo.m</a:t>
            </a:r>
            <a:endParaRPr sz="2000" dirty="0">
              <a:latin typeface="Nimbus Sans L"/>
              <a:cs typeface="Nimbus Sans 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7261" y="483234"/>
            <a:ext cx="419100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Nimbus Sans L"/>
                <a:cs typeface="Nimbus Sans L"/>
              </a:rPr>
              <a:t>Time</a:t>
            </a:r>
            <a:r>
              <a:rPr spc="-65" dirty="0">
                <a:latin typeface="Nimbus Sans L"/>
                <a:cs typeface="Nimbus Sans L"/>
              </a:rPr>
              <a:t> </a:t>
            </a:r>
            <a:r>
              <a:rPr dirty="0">
                <a:latin typeface="Nimbus Sans L"/>
                <a:cs typeface="Nimbus Sans L"/>
              </a:rPr>
              <a:t>Complexity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74650" marR="276860" indent="-343535">
              <a:lnSpc>
                <a:spcPts val="2810"/>
              </a:lnSpc>
              <a:spcBef>
                <a:spcPts val="455"/>
              </a:spcBef>
              <a:buFont typeface="DejaVu Sans"/>
              <a:buChar char="•"/>
              <a:tabLst>
                <a:tab pos="374650" algn="l"/>
                <a:tab pos="375285" algn="l"/>
              </a:tabLst>
            </a:pPr>
            <a:r>
              <a:rPr dirty="0"/>
              <a:t>Let </a:t>
            </a:r>
            <a:r>
              <a:rPr i="1" spc="-165" dirty="0">
                <a:latin typeface="URW Bookman L"/>
                <a:cs typeface="URW Bookman L"/>
              </a:rPr>
              <a:t>n </a:t>
            </a:r>
            <a:r>
              <a:rPr dirty="0"/>
              <a:t>= number of instances, </a:t>
            </a:r>
            <a:r>
              <a:rPr i="1" spc="-215" dirty="0">
                <a:latin typeface="URW Bookman L"/>
                <a:cs typeface="URW Bookman L"/>
              </a:rPr>
              <a:t>d </a:t>
            </a:r>
            <a:r>
              <a:rPr dirty="0"/>
              <a:t>= dimensionality of  the features, </a:t>
            </a:r>
            <a:r>
              <a:rPr i="1" spc="-260" dirty="0">
                <a:latin typeface="URW Bookman L"/>
                <a:cs typeface="URW Bookman L"/>
              </a:rPr>
              <a:t>k </a:t>
            </a:r>
            <a:r>
              <a:rPr dirty="0"/>
              <a:t>= number of</a:t>
            </a:r>
            <a:r>
              <a:rPr spc="-350" dirty="0"/>
              <a:t> </a:t>
            </a:r>
            <a:r>
              <a:rPr dirty="0"/>
              <a:t>clusters</a:t>
            </a:r>
          </a:p>
          <a:p>
            <a:pPr marL="374650" marR="5080" indent="-343535">
              <a:lnSpc>
                <a:spcPts val="2810"/>
              </a:lnSpc>
              <a:spcBef>
                <a:spcPts val="625"/>
              </a:spcBef>
              <a:buFont typeface="DejaVu Sans"/>
              <a:buChar char="•"/>
              <a:tabLst>
                <a:tab pos="374650" algn="l"/>
                <a:tab pos="375285" algn="l"/>
              </a:tabLst>
            </a:pPr>
            <a:r>
              <a:rPr dirty="0"/>
              <a:t>Assume computing distance between two</a:t>
            </a:r>
            <a:r>
              <a:rPr spc="-60" dirty="0"/>
              <a:t> </a:t>
            </a:r>
            <a:r>
              <a:rPr dirty="0"/>
              <a:t>instances  is</a:t>
            </a:r>
            <a:r>
              <a:rPr spc="-5" dirty="0"/>
              <a:t> </a:t>
            </a:r>
            <a:r>
              <a:rPr spc="-55" dirty="0"/>
              <a:t>O(</a:t>
            </a:r>
            <a:r>
              <a:rPr i="1" spc="-55" dirty="0">
                <a:latin typeface="URW Bookman L"/>
                <a:cs typeface="URW Bookman L"/>
              </a:rPr>
              <a:t>d</a:t>
            </a:r>
            <a:r>
              <a:rPr spc="-55" dirty="0"/>
              <a:t>)</a:t>
            </a:r>
          </a:p>
          <a:p>
            <a:pPr marL="374650" indent="-343535">
              <a:lnSpc>
                <a:spcPct val="100000"/>
              </a:lnSpc>
              <a:spcBef>
                <a:spcPts val="270"/>
              </a:spcBef>
              <a:buFont typeface="DejaVu Sans"/>
              <a:buChar char="•"/>
              <a:tabLst>
                <a:tab pos="374650" algn="l"/>
                <a:tab pos="375285" algn="l"/>
              </a:tabLst>
            </a:pPr>
            <a:r>
              <a:rPr dirty="0"/>
              <a:t>Reassigning</a:t>
            </a:r>
            <a:r>
              <a:rPr spc="-40" dirty="0"/>
              <a:t> </a:t>
            </a:r>
            <a:r>
              <a:rPr dirty="0"/>
              <a:t>clusters:</a:t>
            </a:r>
          </a:p>
          <a:p>
            <a:pPr marL="775335" lvl="1" indent="-287020">
              <a:lnSpc>
                <a:spcPct val="100000"/>
              </a:lnSpc>
              <a:spcBef>
                <a:spcPts val="295"/>
              </a:spcBef>
              <a:buFont typeface="DejaVu Sans"/>
              <a:buChar char="–"/>
              <a:tabLst>
                <a:tab pos="775970" algn="l"/>
              </a:tabLst>
            </a:pPr>
            <a:r>
              <a:rPr sz="2400" spc="-80" dirty="0">
                <a:latin typeface="Nimbus Sans L"/>
                <a:cs typeface="Nimbus Sans L"/>
              </a:rPr>
              <a:t>O(</a:t>
            </a:r>
            <a:r>
              <a:rPr sz="2400" i="1" spc="-80" dirty="0">
                <a:latin typeface="URW Bookman L"/>
                <a:cs typeface="URW Bookman L"/>
              </a:rPr>
              <a:t>kn</a:t>
            </a:r>
            <a:r>
              <a:rPr sz="2400" spc="-80" dirty="0">
                <a:latin typeface="Nimbus Sans L"/>
                <a:cs typeface="Nimbus Sans L"/>
              </a:rPr>
              <a:t>) </a:t>
            </a:r>
            <a:r>
              <a:rPr sz="2400" spc="-5" dirty="0">
                <a:latin typeface="Nimbus Sans L"/>
                <a:cs typeface="Nimbus Sans L"/>
              </a:rPr>
              <a:t>distance </a:t>
            </a:r>
            <a:r>
              <a:rPr sz="2400" dirty="0">
                <a:latin typeface="Nimbus Sans L"/>
                <a:cs typeface="Nimbus Sans L"/>
              </a:rPr>
              <a:t>computations, or</a:t>
            </a:r>
            <a:r>
              <a:rPr sz="2400" spc="70" dirty="0">
                <a:latin typeface="Nimbus Sans L"/>
                <a:cs typeface="Nimbus Sans L"/>
              </a:rPr>
              <a:t> </a:t>
            </a:r>
            <a:r>
              <a:rPr sz="2400" spc="-100" dirty="0">
                <a:latin typeface="Nimbus Sans L"/>
                <a:cs typeface="Nimbus Sans L"/>
              </a:rPr>
              <a:t>O(</a:t>
            </a:r>
            <a:r>
              <a:rPr sz="2400" i="1" spc="-100" dirty="0">
                <a:latin typeface="URW Bookman L"/>
                <a:cs typeface="URW Bookman L"/>
              </a:rPr>
              <a:t>knd</a:t>
            </a:r>
            <a:r>
              <a:rPr sz="2400" spc="-100" dirty="0">
                <a:latin typeface="Nimbus Sans L"/>
                <a:cs typeface="Nimbus Sans L"/>
              </a:rPr>
              <a:t>)</a:t>
            </a:r>
            <a:endParaRPr sz="2400" dirty="0">
              <a:latin typeface="Nimbus Sans L"/>
              <a:cs typeface="Nimbus Sans L"/>
            </a:endParaRPr>
          </a:p>
          <a:p>
            <a:pPr marL="374650" indent="-343535">
              <a:lnSpc>
                <a:spcPct val="100000"/>
              </a:lnSpc>
              <a:spcBef>
                <a:spcPts val="305"/>
              </a:spcBef>
              <a:buFont typeface="DejaVu Sans"/>
              <a:buChar char="•"/>
              <a:tabLst>
                <a:tab pos="374650" algn="l"/>
                <a:tab pos="375285" algn="l"/>
              </a:tabLst>
            </a:pPr>
            <a:r>
              <a:rPr dirty="0"/>
              <a:t>Computing</a:t>
            </a:r>
            <a:r>
              <a:rPr spc="-25" dirty="0"/>
              <a:t> </a:t>
            </a:r>
            <a:r>
              <a:rPr dirty="0"/>
              <a:t>centroids:</a:t>
            </a:r>
          </a:p>
          <a:p>
            <a:pPr marL="775335" marR="160020" lvl="1" indent="-287020">
              <a:lnSpc>
                <a:spcPts val="2590"/>
              </a:lnSpc>
              <a:spcBef>
                <a:spcPts val="625"/>
              </a:spcBef>
              <a:buFont typeface="DejaVu Sans"/>
              <a:buChar char="–"/>
              <a:tabLst>
                <a:tab pos="775970" algn="l"/>
              </a:tabLst>
            </a:pPr>
            <a:r>
              <a:rPr sz="2400" spc="-5" dirty="0">
                <a:latin typeface="Nimbus Sans L"/>
                <a:cs typeface="Nimbus Sans L"/>
              </a:rPr>
              <a:t>Each </a:t>
            </a:r>
            <a:r>
              <a:rPr sz="2400" dirty="0">
                <a:latin typeface="Nimbus Sans L"/>
                <a:cs typeface="Nimbus Sans L"/>
              </a:rPr>
              <a:t>instance vector gets </a:t>
            </a:r>
            <a:r>
              <a:rPr sz="2400" spc="-5" dirty="0">
                <a:latin typeface="Nimbus Sans L"/>
                <a:cs typeface="Nimbus Sans L"/>
              </a:rPr>
              <a:t>added </a:t>
            </a:r>
            <a:r>
              <a:rPr sz="2400" dirty="0">
                <a:latin typeface="Nimbus Sans L"/>
                <a:cs typeface="Nimbus Sans L"/>
              </a:rPr>
              <a:t>once to a </a:t>
            </a:r>
            <a:r>
              <a:rPr sz="2400" spc="-5" dirty="0">
                <a:latin typeface="Nimbus Sans L"/>
                <a:cs typeface="Nimbus Sans L"/>
              </a:rPr>
              <a:t>centroid:  </a:t>
            </a:r>
            <a:r>
              <a:rPr sz="2400" spc="-75" dirty="0">
                <a:latin typeface="Nimbus Sans L"/>
                <a:cs typeface="Nimbus Sans L"/>
              </a:rPr>
              <a:t>O(</a:t>
            </a:r>
            <a:r>
              <a:rPr sz="2400" i="1" spc="-75" dirty="0">
                <a:latin typeface="URW Bookman L"/>
                <a:cs typeface="URW Bookman L"/>
              </a:rPr>
              <a:t>nd</a:t>
            </a:r>
            <a:r>
              <a:rPr sz="2400" spc="-75" dirty="0">
                <a:latin typeface="Nimbus Sans L"/>
                <a:cs typeface="Nimbus Sans L"/>
              </a:rPr>
              <a:t>)</a:t>
            </a:r>
            <a:endParaRPr sz="2400" dirty="0">
              <a:latin typeface="Nimbus Sans L"/>
              <a:cs typeface="Nimbus Sans L"/>
            </a:endParaRPr>
          </a:p>
          <a:p>
            <a:pPr marL="374650" marR="221615" indent="-343535">
              <a:lnSpc>
                <a:spcPts val="2810"/>
              </a:lnSpc>
              <a:spcBef>
                <a:spcPts val="620"/>
              </a:spcBef>
              <a:buFont typeface="DejaVu Sans"/>
              <a:buChar char="•"/>
              <a:tabLst>
                <a:tab pos="374650" algn="l"/>
                <a:tab pos="375285" algn="l"/>
              </a:tabLst>
            </a:pPr>
            <a:r>
              <a:rPr dirty="0"/>
              <a:t>Assume these two steps are each done once </a:t>
            </a:r>
            <a:r>
              <a:rPr spc="-5" dirty="0"/>
              <a:t>for </a:t>
            </a:r>
            <a:r>
              <a:rPr dirty="0"/>
              <a:t>a  fixed number of iterations </a:t>
            </a:r>
            <a:r>
              <a:rPr i="1" spc="-60" dirty="0">
                <a:latin typeface="URW Bookman L"/>
                <a:cs typeface="URW Bookman L"/>
              </a:rPr>
              <a:t>I</a:t>
            </a:r>
            <a:r>
              <a:rPr spc="-60" dirty="0"/>
              <a:t>:</a:t>
            </a:r>
            <a:r>
              <a:rPr spc="-15" dirty="0"/>
              <a:t> </a:t>
            </a:r>
            <a:r>
              <a:rPr spc="-105" dirty="0"/>
              <a:t>O(</a:t>
            </a:r>
            <a:r>
              <a:rPr i="1" spc="-105" dirty="0">
                <a:latin typeface="URW Bookman L"/>
                <a:cs typeface="URW Bookman L"/>
              </a:rPr>
              <a:t>Iknd</a:t>
            </a:r>
            <a:r>
              <a:rPr spc="-105" dirty="0"/>
              <a:t>)</a:t>
            </a:r>
          </a:p>
          <a:p>
            <a:pPr marL="775335" lvl="1" indent="-287020">
              <a:lnSpc>
                <a:spcPct val="100000"/>
              </a:lnSpc>
              <a:spcBef>
                <a:spcPts val="254"/>
              </a:spcBef>
              <a:buFont typeface="DejaVu Sans"/>
              <a:buChar char="–"/>
              <a:tabLst>
                <a:tab pos="775970" algn="l"/>
              </a:tabLst>
            </a:pPr>
            <a:r>
              <a:rPr sz="2400" spc="-5" dirty="0">
                <a:latin typeface="Nimbus Sans L"/>
                <a:cs typeface="Nimbus Sans L"/>
              </a:rPr>
              <a:t>Linear </a:t>
            </a:r>
            <a:r>
              <a:rPr sz="2400" dirty="0">
                <a:latin typeface="Nimbus Sans L"/>
                <a:cs typeface="Nimbus Sans L"/>
              </a:rPr>
              <a:t>in </a:t>
            </a:r>
            <a:r>
              <a:rPr sz="2400" spc="-5" dirty="0">
                <a:latin typeface="Nimbus Sans L"/>
                <a:cs typeface="Nimbus Sans L"/>
              </a:rPr>
              <a:t>all relevant</a:t>
            </a:r>
            <a:r>
              <a:rPr sz="2400" spc="40" dirty="0">
                <a:latin typeface="Nimbus Sans L"/>
                <a:cs typeface="Nimbus Sans L"/>
              </a:rPr>
              <a:t> </a:t>
            </a:r>
            <a:r>
              <a:rPr sz="2400" dirty="0">
                <a:latin typeface="Nimbus Sans L"/>
                <a:cs typeface="Nimbus Sans L"/>
              </a:rPr>
              <a:t>factors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6611823"/>
            <a:ext cx="16148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Nimbus Sans L"/>
                <a:cs typeface="Nimbus Sans L"/>
              </a:rPr>
              <a:t>Adapted from Ray</a:t>
            </a:r>
            <a:r>
              <a:rPr sz="1050" spc="-95" dirty="0">
                <a:latin typeface="Nimbus Sans L"/>
                <a:cs typeface="Nimbus Sans L"/>
              </a:rPr>
              <a:t> </a:t>
            </a:r>
            <a:r>
              <a:rPr sz="1050" dirty="0">
                <a:latin typeface="Nimbus Sans L"/>
                <a:cs typeface="Nimbus Sans L"/>
              </a:rPr>
              <a:t>Mooney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705320" y="2982600"/>
              <a:ext cx="5348880" cy="27676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7760" y="2975400"/>
                <a:ext cx="5364360" cy="2784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6177" y="199651"/>
            <a:ext cx="78892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Nimbus Sans L"/>
                <a:cs typeface="Nimbus Sans L"/>
              </a:rPr>
              <a:t>Another way of writing</a:t>
            </a:r>
            <a:r>
              <a:rPr spc="-70" dirty="0">
                <a:latin typeface="Nimbus Sans L"/>
                <a:cs typeface="Nimbus Sans L"/>
              </a:rPr>
              <a:t> </a:t>
            </a:r>
            <a:r>
              <a:rPr dirty="0">
                <a:latin typeface="Nimbus Sans L"/>
                <a:cs typeface="Nimbus Sans L"/>
              </a:rPr>
              <a:t>objective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068131"/>
            <a:ext cx="210756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2800" b="1" spc="-5" dirty="0">
                <a:latin typeface="Nimbus Sans L"/>
                <a:cs typeface="Nimbus Sans L"/>
              </a:rPr>
              <a:t>K-means:</a:t>
            </a:r>
            <a:endParaRPr sz="2800" b="1" dirty="0">
              <a:latin typeface="Nimbus Sans L"/>
              <a:cs typeface="Nimbus Sans 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0979" y="3487889"/>
            <a:ext cx="70250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2800" b="1" spc="-5" dirty="0">
                <a:latin typeface="Nimbus Sans L"/>
                <a:cs typeface="Nimbus Sans L"/>
              </a:rPr>
              <a:t>K-medoids </a:t>
            </a:r>
            <a:r>
              <a:rPr sz="3200" dirty="0">
                <a:latin typeface="Nimbus Sans L"/>
                <a:cs typeface="Nimbus Sans L"/>
              </a:rPr>
              <a:t>(more </a:t>
            </a:r>
            <a:r>
              <a:rPr sz="3200" spc="-5" dirty="0">
                <a:latin typeface="Nimbus Sans L"/>
                <a:cs typeface="Nimbus Sans L"/>
              </a:rPr>
              <a:t>general</a:t>
            </a:r>
            <a:r>
              <a:rPr sz="3200" spc="-85" dirty="0">
                <a:latin typeface="Nimbus Sans L"/>
                <a:cs typeface="Nimbus Sans L"/>
              </a:rPr>
              <a:t> </a:t>
            </a:r>
            <a:r>
              <a:rPr sz="3200" dirty="0">
                <a:latin typeface="Nimbus Sans L"/>
                <a:cs typeface="Nimbus Sans L"/>
              </a:rPr>
              <a:t>distances):</a:t>
            </a:r>
          </a:p>
        </p:txBody>
      </p:sp>
      <p:sp>
        <p:nvSpPr>
          <p:cNvPr id="5" name="object 5"/>
          <p:cNvSpPr/>
          <p:nvPr/>
        </p:nvSpPr>
        <p:spPr>
          <a:xfrm>
            <a:off x="737230" y="1661998"/>
            <a:ext cx="2143821" cy="761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4466265" y="1453225"/>
            <a:ext cx="3543299" cy="9233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2488565" y="4053184"/>
            <a:ext cx="3333051" cy="932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2868357" y="1153505"/>
            <a:ext cx="5687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Nimbus Sans L"/>
                <a:cs typeface="Nimbus Sans L"/>
              </a:rPr>
              <a:t>Let </a:t>
            </a:r>
            <a:r>
              <a:rPr sz="1800" i="1" spc="-110" dirty="0">
                <a:latin typeface="URW Bookman L"/>
                <a:cs typeface="URW Bookman L"/>
              </a:rPr>
              <a:t>r</a:t>
            </a:r>
            <a:r>
              <a:rPr sz="1800" i="1" spc="-165" baseline="-20833" dirty="0">
                <a:latin typeface="URW Bookman L"/>
                <a:cs typeface="URW Bookman L"/>
              </a:rPr>
              <a:t>nk </a:t>
            </a:r>
            <a:r>
              <a:rPr sz="1800" dirty="0">
                <a:latin typeface="Nimbus Sans L"/>
                <a:cs typeface="Nimbus Sans L"/>
              </a:rPr>
              <a:t>= 1 if </a:t>
            </a:r>
            <a:r>
              <a:rPr sz="1800" spc="-5" dirty="0">
                <a:latin typeface="Nimbus Sans L"/>
                <a:cs typeface="Nimbus Sans L"/>
              </a:rPr>
              <a:t>instance </a:t>
            </a:r>
            <a:r>
              <a:rPr sz="1800" i="1" spc="-120" dirty="0">
                <a:latin typeface="URW Bookman L"/>
                <a:cs typeface="URW Bookman L"/>
              </a:rPr>
              <a:t>n </a:t>
            </a:r>
            <a:r>
              <a:rPr sz="1800" spc="-5" dirty="0">
                <a:latin typeface="Nimbus Sans L"/>
                <a:cs typeface="Nimbus Sans L"/>
              </a:rPr>
              <a:t>belongs </a:t>
            </a:r>
            <a:r>
              <a:rPr sz="1800" dirty="0">
                <a:latin typeface="Nimbus Sans L"/>
                <a:cs typeface="Nimbus Sans L"/>
              </a:rPr>
              <a:t>to </a:t>
            </a:r>
            <a:r>
              <a:rPr sz="1800" spc="-5" dirty="0">
                <a:latin typeface="Nimbus Sans L"/>
                <a:cs typeface="Nimbus Sans L"/>
              </a:rPr>
              <a:t>cluster </a:t>
            </a:r>
            <a:r>
              <a:rPr sz="1800" i="1" spc="-110" dirty="0">
                <a:latin typeface="URW Bookman L"/>
                <a:cs typeface="URW Bookman L"/>
              </a:rPr>
              <a:t>k, </a:t>
            </a:r>
            <a:r>
              <a:rPr sz="1800" dirty="0">
                <a:latin typeface="Nimbus Sans L"/>
                <a:cs typeface="Nimbus Sans L"/>
              </a:rPr>
              <a:t>0</a:t>
            </a:r>
            <a:r>
              <a:rPr sz="1800" spc="190" dirty="0">
                <a:latin typeface="Nimbus Sans L"/>
                <a:cs typeface="Nimbus Sans L"/>
              </a:rPr>
              <a:t> </a:t>
            </a:r>
            <a:r>
              <a:rPr sz="1800" spc="-10" dirty="0">
                <a:latin typeface="Nimbus Sans L"/>
                <a:cs typeface="Nimbus Sans L"/>
              </a:rPr>
              <a:t>otherwise</a:t>
            </a:r>
            <a:endParaRPr sz="1800" dirty="0">
              <a:latin typeface="Nimbus Sans L"/>
              <a:cs typeface="Nimbus Sans 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2864" y="2564551"/>
            <a:ext cx="8686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44444"/>
                </a:solidFill>
                <a:latin typeface="Segoe UI" panose="020B0502040204020203" pitchFamily="34" charset="0"/>
              </a:rPr>
              <a:t>k-means the centre of a cluster is not necessarily one of the input data points (it is the average between the points in the cluster</a:t>
            </a:r>
            <a:r>
              <a:rPr lang="en-US" sz="2000" dirty="0" smtClean="0">
                <a:solidFill>
                  <a:srgbClr val="444444"/>
                </a:solidFill>
                <a:latin typeface="Segoe UI" panose="020B0502040204020203" pitchFamily="34" charset="0"/>
              </a:rPr>
              <a:t>).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177002" y="5188585"/>
            <a:ext cx="857852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44444"/>
                </a:solidFill>
                <a:latin typeface="Segoe UI" panose="020B0502040204020203" pitchFamily="34" charset="0"/>
              </a:rPr>
              <a:t>k-medoids chooses data points as centers (medoids or exemplars) and can be used with arbitrary distances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44444"/>
                </a:solidFill>
                <a:latin typeface="Segoe UI" panose="020B0502040204020203" pitchFamily="34" charset="0"/>
              </a:rPr>
              <a:t>k-medoids </a:t>
            </a:r>
            <a:r>
              <a:rPr lang="en-US" sz="2000" dirty="0"/>
              <a:t>more robust to noise and outliers as compared to </a:t>
            </a:r>
            <a:r>
              <a:rPr lang="en-US" sz="2000" i="1" dirty="0">
                <a:hlinkClick r:id="rId5" tooltip="K-means"/>
              </a:rPr>
              <a:t>k</a:t>
            </a:r>
            <a:r>
              <a:rPr lang="en-US" sz="2000" dirty="0">
                <a:hlinkClick r:id="rId5" tooltip="K-means"/>
              </a:rPr>
              <a:t>-means</a:t>
            </a:r>
            <a:r>
              <a:rPr lang="en-US" sz="2000" dirty="0"/>
              <a:t> because it minimizes a sum of pairwise dissimilarities instead of a sum of squared Euclidean distances.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364680" y="1084680"/>
              <a:ext cx="8239680" cy="544608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6040" y="1078560"/>
                <a:ext cx="8256960" cy="5457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5940" y="1511020"/>
            <a:ext cx="7922260" cy="427873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86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Nimbus Sans L"/>
                <a:cs typeface="Nimbus Sans L"/>
              </a:rPr>
              <a:t>We only use the features X, not the labels Y</a:t>
            </a:r>
          </a:p>
          <a:p>
            <a:pPr marL="355600" marR="61087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Nimbus Sans L"/>
                <a:cs typeface="Nimbus Sans L"/>
              </a:rPr>
              <a:t>This is useful because we may not have any  labels but we can still detect patterns</a:t>
            </a:r>
          </a:p>
          <a:p>
            <a:pPr marL="35560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Nimbus Sans L"/>
                <a:cs typeface="Nimbus Sans L"/>
              </a:rPr>
              <a:t>For example:</a:t>
            </a:r>
          </a:p>
          <a:p>
            <a:pPr marL="756285" marR="396875" lvl="1" indent="-287020" algn="just">
              <a:lnSpc>
                <a:spcPct val="100000"/>
              </a:lnSpc>
              <a:spcBef>
                <a:spcPts val="68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Nimbus Sans L"/>
                <a:cs typeface="Nimbus Sans L"/>
              </a:rPr>
              <a:t>We can detect that news articles revolve around  certain topics, and group them accordingly</a:t>
            </a:r>
          </a:p>
          <a:p>
            <a:pPr marL="756285" marR="157480" lvl="1" indent="-287020" algn="just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Nimbus Sans L"/>
                <a:cs typeface="Nimbus Sans L"/>
              </a:rPr>
              <a:t>Discover a distinct set of objects appear in a given  environment, even if we don’t know their names,  then ask humans to label each group</a:t>
            </a:r>
          </a:p>
          <a:p>
            <a:pPr marL="756285" lvl="1" indent="-287020" algn="just">
              <a:lnSpc>
                <a:spcPct val="100000"/>
              </a:lnSpc>
              <a:spcBef>
                <a:spcPts val="67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Nimbus Sans L"/>
                <a:cs typeface="Nimbus Sans L"/>
              </a:rPr>
              <a:t>Identify health factors that correlate with a disease</a:t>
            </a:r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1582737" y="609600"/>
            <a:ext cx="5972810" cy="438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765" algn="l" rtl="0">
              <a:lnSpc>
                <a:spcPts val="3240"/>
              </a:lnSpc>
              <a:spcBef>
                <a:spcPts val="105"/>
              </a:spcBef>
              <a:tabLst>
                <a:tab pos="368300" algn="l"/>
                <a:tab pos="368935" algn="l"/>
              </a:tabLst>
            </a:pPr>
            <a:r>
              <a:rPr lang="en-US" sz="4000" kern="1200" spc="-5" dirty="0" smtClean="0">
                <a:latin typeface="Nimbus Sans L"/>
                <a:ea typeface="+mn-ea"/>
                <a:cs typeface="Nimbus Sans L"/>
              </a:rPr>
              <a:t>Unsupervised Learning</a:t>
            </a:r>
            <a:endParaRPr sz="4000" kern="1200" spc="-5" dirty="0">
              <a:latin typeface="Nimbus Sans L"/>
              <a:ea typeface="+mn-ea"/>
              <a:cs typeface="Nimbus Sans 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355" y="314959"/>
            <a:ext cx="60877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Nimbus Sans L"/>
                <a:cs typeface="Nimbus Sans L"/>
              </a:rPr>
              <a:t>K-means: pros and</a:t>
            </a:r>
            <a:r>
              <a:rPr spc="-65" dirty="0">
                <a:latin typeface="Nimbus Sans L"/>
                <a:cs typeface="Nimbus Sans L"/>
              </a:rPr>
              <a:t> </a:t>
            </a:r>
            <a:r>
              <a:rPr dirty="0">
                <a:latin typeface="Nimbus Sans L"/>
                <a:cs typeface="Nimbus Sans L"/>
              </a:rPr>
              <a:t>cons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5239" y="1578991"/>
            <a:ext cx="4609465" cy="3990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u="heavy" dirty="0">
                <a:uFill>
                  <a:solidFill>
                    <a:srgbClr val="000000"/>
                  </a:solidFill>
                </a:uFill>
                <a:latin typeface="Nimbus Sans L"/>
                <a:cs typeface="Nimbus Sans L"/>
              </a:rPr>
              <a:t>Pros</a:t>
            </a:r>
            <a:endParaRPr sz="2800" dirty="0">
              <a:latin typeface="Nimbus Sans L"/>
              <a:cs typeface="Nimbus Sans L"/>
            </a:endParaRPr>
          </a:p>
          <a:p>
            <a:pPr marL="355600" indent="-343535">
              <a:lnSpc>
                <a:spcPct val="100000"/>
              </a:lnSpc>
              <a:spcBef>
                <a:spcPts val="15"/>
              </a:spcBef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Nimbus Sans L"/>
                <a:cs typeface="Nimbus Sans L"/>
              </a:rPr>
              <a:t>Simple, </a:t>
            </a:r>
            <a:r>
              <a:rPr sz="2400" dirty="0">
                <a:latin typeface="Nimbus Sans L"/>
                <a:cs typeface="Nimbus Sans L"/>
              </a:rPr>
              <a:t>fast to</a:t>
            </a:r>
            <a:r>
              <a:rPr sz="2400" spc="-10" dirty="0">
                <a:latin typeface="Nimbus Sans L"/>
                <a:cs typeface="Nimbus Sans L"/>
              </a:rPr>
              <a:t> </a:t>
            </a:r>
            <a:r>
              <a:rPr sz="2400" spc="-5" dirty="0">
                <a:latin typeface="Nimbus Sans L"/>
                <a:cs typeface="Nimbus Sans L"/>
              </a:rPr>
              <a:t>compute</a:t>
            </a:r>
            <a:endParaRPr sz="2400" dirty="0">
              <a:latin typeface="Nimbus Sans L"/>
              <a:cs typeface="Nimbus Sans L"/>
            </a:endParaRPr>
          </a:p>
          <a:p>
            <a:pPr marL="355600" indent="-343535">
              <a:lnSpc>
                <a:spcPts val="2595"/>
              </a:lnSpc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Nimbus Sans L"/>
                <a:cs typeface="Nimbus Sans L"/>
              </a:rPr>
              <a:t>Converges </a:t>
            </a:r>
            <a:r>
              <a:rPr sz="2400" dirty="0">
                <a:latin typeface="Nimbus Sans L"/>
                <a:cs typeface="Nimbus Sans L"/>
              </a:rPr>
              <a:t>to </a:t>
            </a:r>
            <a:r>
              <a:rPr sz="2400" spc="-5" dirty="0">
                <a:latin typeface="Nimbus Sans L"/>
                <a:cs typeface="Nimbus Sans L"/>
              </a:rPr>
              <a:t>local minimum</a:t>
            </a:r>
            <a:r>
              <a:rPr sz="2400" spc="25" dirty="0">
                <a:latin typeface="Nimbus Sans L"/>
                <a:cs typeface="Nimbus Sans L"/>
              </a:rPr>
              <a:t> </a:t>
            </a:r>
            <a:r>
              <a:rPr sz="2400" dirty="0">
                <a:latin typeface="Nimbus Sans L"/>
                <a:cs typeface="Nimbus Sans L"/>
              </a:rPr>
              <a:t>of</a:t>
            </a:r>
          </a:p>
          <a:p>
            <a:pPr marL="355600">
              <a:lnSpc>
                <a:spcPts val="2595"/>
              </a:lnSpc>
            </a:pPr>
            <a:r>
              <a:rPr sz="2400" spc="-5" dirty="0">
                <a:latin typeface="Nimbus Sans L"/>
                <a:cs typeface="Nimbus Sans L"/>
              </a:rPr>
              <a:t>within-cluster </a:t>
            </a:r>
            <a:r>
              <a:rPr sz="2400" dirty="0">
                <a:latin typeface="Nimbus Sans L"/>
                <a:cs typeface="Nimbus Sans L"/>
              </a:rPr>
              <a:t>squared</a:t>
            </a:r>
            <a:r>
              <a:rPr sz="2400" spc="25" dirty="0">
                <a:latin typeface="Nimbus Sans L"/>
                <a:cs typeface="Nimbus Sans L"/>
              </a:rPr>
              <a:t> </a:t>
            </a:r>
            <a:r>
              <a:rPr sz="2400" dirty="0">
                <a:latin typeface="Nimbus Sans L"/>
                <a:cs typeface="Nimbus Sans L"/>
              </a:rPr>
              <a:t>error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 dirty="0">
              <a:latin typeface="Nimbus Sans L"/>
              <a:cs typeface="Nimbus Sans L"/>
            </a:endParaRPr>
          </a:p>
          <a:p>
            <a:pPr marL="12700">
              <a:lnSpc>
                <a:spcPct val="100000"/>
              </a:lnSpc>
            </a:pPr>
            <a:r>
              <a:rPr sz="2800" u="heavy" dirty="0">
                <a:uFill>
                  <a:solidFill>
                    <a:srgbClr val="000000"/>
                  </a:solidFill>
                </a:uFill>
                <a:latin typeface="Nimbus Sans L"/>
                <a:cs typeface="Nimbus Sans L"/>
              </a:rPr>
              <a:t>Cons/issues</a:t>
            </a:r>
            <a:endParaRPr sz="2800" dirty="0">
              <a:latin typeface="Nimbus Sans L"/>
              <a:cs typeface="Nimbus Sans L"/>
            </a:endParaRPr>
          </a:p>
          <a:p>
            <a:pPr marL="355600" indent="-343535">
              <a:lnSpc>
                <a:spcPct val="100000"/>
              </a:lnSpc>
              <a:spcBef>
                <a:spcPts val="20"/>
              </a:spcBef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Nimbus Sans L"/>
                <a:cs typeface="Nimbus Sans L"/>
              </a:rPr>
              <a:t>Setting </a:t>
            </a:r>
            <a:r>
              <a:rPr sz="2400" dirty="0">
                <a:latin typeface="Nimbus Sans L"/>
                <a:cs typeface="Nimbus Sans L"/>
              </a:rPr>
              <a:t>k?</a:t>
            </a:r>
          </a:p>
          <a:p>
            <a:pPr marL="355600" indent="-343535">
              <a:lnSpc>
                <a:spcPts val="2870"/>
              </a:lnSpc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2400" spc="-5" dirty="0" smtClean="0">
                <a:latin typeface="Nimbus Sans L"/>
                <a:cs typeface="Nimbus Sans L"/>
              </a:rPr>
              <a:t>Sensitive </a:t>
            </a:r>
            <a:r>
              <a:rPr sz="2400" dirty="0">
                <a:latin typeface="Nimbus Sans L"/>
                <a:cs typeface="Nimbus Sans L"/>
              </a:rPr>
              <a:t>to </a:t>
            </a:r>
            <a:r>
              <a:rPr sz="2400" spc="-5" dirty="0">
                <a:latin typeface="Nimbus Sans L"/>
                <a:cs typeface="Nimbus Sans L"/>
              </a:rPr>
              <a:t>initial</a:t>
            </a:r>
            <a:r>
              <a:rPr sz="2400" spc="20" dirty="0">
                <a:latin typeface="Nimbus Sans L"/>
                <a:cs typeface="Nimbus Sans L"/>
              </a:rPr>
              <a:t> </a:t>
            </a:r>
            <a:r>
              <a:rPr sz="2400" dirty="0">
                <a:latin typeface="Nimbus Sans L"/>
                <a:cs typeface="Nimbus Sans L"/>
              </a:rPr>
              <a:t>centers</a:t>
            </a:r>
          </a:p>
          <a:p>
            <a:pPr marL="756285" lvl="1" indent="-287020">
              <a:lnSpc>
                <a:spcPts val="1910"/>
              </a:lnSpc>
              <a:spcBef>
                <a:spcPts val="20"/>
              </a:spcBef>
              <a:buFont typeface="DejaVu Sans"/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Nimbus Sans L"/>
                <a:cs typeface="Nimbus Sans L"/>
              </a:rPr>
              <a:t>Use heuristics or output of another</a:t>
            </a:r>
            <a:r>
              <a:rPr sz="1600" spc="65" dirty="0">
                <a:latin typeface="Nimbus Sans L"/>
                <a:cs typeface="Nimbus Sans L"/>
              </a:rPr>
              <a:t> </a:t>
            </a:r>
            <a:r>
              <a:rPr sz="1600" spc="-5" dirty="0">
                <a:latin typeface="Nimbus Sans L"/>
                <a:cs typeface="Nimbus Sans L"/>
              </a:rPr>
              <a:t>method</a:t>
            </a:r>
            <a:endParaRPr sz="1600" dirty="0">
              <a:latin typeface="Nimbus Sans L"/>
              <a:cs typeface="Nimbus Sans L"/>
            </a:endParaRPr>
          </a:p>
          <a:p>
            <a:pPr marL="355600" indent="-343535">
              <a:lnSpc>
                <a:spcPts val="2870"/>
              </a:lnSpc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Nimbus Sans L"/>
                <a:cs typeface="Nimbus Sans L"/>
              </a:rPr>
              <a:t>Sensitive </a:t>
            </a:r>
            <a:r>
              <a:rPr sz="2400" dirty="0">
                <a:latin typeface="Nimbus Sans L"/>
                <a:cs typeface="Nimbus Sans L"/>
              </a:rPr>
              <a:t>to</a:t>
            </a:r>
            <a:r>
              <a:rPr sz="2400" spc="5" dirty="0">
                <a:latin typeface="Nimbus Sans L"/>
                <a:cs typeface="Nimbus Sans L"/>
              </a:rPr>
              <a:t> </a:t>
            </a:r>
            <a:r>
              <a:rPr sz="2400" spc="-5" dirty="0">
                <a:latin typeface="Nimbus Sans L"/>
                <a:cs typeface="Nimbus Sans L"/>
              </a:rPr>
              <a:t>outliers</a:t>
            </a:r>
            <a:endParaRPr sz="2400" dirty="0">
              <a:latin typeface="Nimbus Sans L"/>
              <a:cs typeface="Nimbus Sans L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Nimbus Sans L"/>
                <a:cs typeface="Nimbus Sans L"/>
              </a:rPr>
              <a:t>Detects spherical</a:t>
            </a:r>
            <a:r>
              <a:rPr sz="2400" spc="20" dirty="0">
                <a:latin typeface="Nimbus Sans L"/>
                <a:cs typeface="Nimbus Sans L"/>
              </a:rPr>
              <a:t> </a:t>
            </a:r>
            <a:r>
              <a:rPr sz="2400" spc="-5" dirty="0" smtClean="0">
                <a:latin typeface="Nimbus Sans L"/>
                <a:cs typeface="Nimbus Sans L"/>
              </a:rPr>
              <a:t>clusters</a:t>
            </a:r>
            <a:endParaRPr sz="2400" dirty="0">
              <a:latin typeface="Nimbus Sans L"/>
              <a:cs typeface="Nimbus Sans 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75580" y="4811877"/>
            <a:ext cx="1556767" cy="1725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372431" y="4811877"/>
            <a:ext cx="1523668" cy="1725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244084" y="1932432"/>
            <a:ext cx="3899915" cy="23728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78739" y="6626453"/>
            <a:ext cx="158496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Nimbus Sans L"/>
                <a:cs typeface="Nimbus Sans L"/>
              </a:rPr>
              <a:t>Adapted from K.</a:t>
            </a:r>
            <a:r>
              <a:rPr sz="1050" spc="-95" dirty="0">
                <a:latin typeface="Nimbus Sans L"/>
                <a:cs typeface="Nimbus Sans L"/>
              </a:rPr>
              <a:t> </a:t>
            </a:r>
            <a:r>
              <a:rPr sz="1050" dirty="0">
                <a:latin typeface="Nimbus Sans L"/>
                <a:cs typeface="Nimbus Sans L"/>
              </a:rPr>
              <a:t>Grauman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2331360" y="1846440"/>
              <a:ext cx="6388560" cy="44463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3800" y="1838880"/>
                <a:ext cx="6400800" cy="446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68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3473" y="304800"/>
            <a:ext cx="5694066" cy="564964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3600" b="1" spc="-4" dirty="0">
                <a:solidFill>
                  <a:srgbClr val="000000"/>
                </a:solidFill>
                <a:latin typeface="Arial"/>
                <a:cs typeface="Arial"/>
              </a:rPr>
              <a:t>Probabilistic</a:t>
            </a:r>
            <a:r>
              <a:rPr sz="3600" b="1" spc="-4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b="1" spc="-4" dirty="0">
                <a:solidFill>
                  <a:srgbClr val="000000"/>
                </a:solidFill>
                <a:latin typeface="Arial"/>
                <a:cs typeface="Arial"/>
              </a:rPr>
              <a:t>Clustering</a:t>
            </a:r>
            <a:endParaRPr sz="3600" b="1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7734" y="1368023"/>
            <a:ext cx="7599066" cy="4219811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4074" indent="-293757">
              <a:spcBef>
                <a:spcPts val="86"/>
              </a:spcBef>
              <a:buChar char="•"/>
              <a:tabLst>
                <a:tab pos="303531" algn="l"/>
                <a:tab pos="304617" algn="l"/>
              </a:tabLst>
            </a:pPr>
            <a:r>
              <a:rPr sz="3200" spc="-4" dirty="0">
                <a:latin typeface="Arial"/>
                <a:cs typeface="Arial"/>
              </a:rPr>
              <a:t>Represent the probability distribution of </a:t>
            </a:r>
            <a:endParaRPr lang="en-US" sz="3200" spc="-4" dirty="0" smtClean="0">
              <a:latin typeface="Arial"/>
              <a:cs typeface="Arial"/>
            </a:endParaRPr>
          </a:p>
          <a:p>
            <a:pPr marL="10317">
              <a:spcBef>
                <a:spcPts val="86"/>
              </a:spcBef>
              <a:tabLst>
                <a:tab pos="303531" algn="l"/>
                <a:tab pos="304617" algn="l"/>
              </a:tabLst>
            </a:pPr>
            <a:r>
              <a:rPr sz="3200" spc="-4" dirty="0" smtClean="0">
                <a:latin typeface="Arial"/>
                <a:cs typeface="Arial"/>
              </a:rPr>
              <a:t>the </a:t>
            </a:r>
            <a:r>
              <a:rPr sz="3200" spc="-4" dirty="0">
                <a:latin typeface="Arial"/>
                <a:cs typeface="Arial"/>
              </a:rPr>
              <a:t>data as</a:t>
            </a:r>
            <a:r>
              <a:rPr sz="3200" spc="60" dirty="0">
                <a:latin typeface="Arial"/>
                <a:cs typeface="Arial"/>
              </a:rPr>
              <a:t> </a:t>
            </a:r>
            <a:r>
              <a:rPr sz="3200" dirty="0" smtClean="0">
                <a:latin typeface="Arial"/>
                <a:cs typeface="Arial"/>
              </a:rPr>
              <a:t>a</a:t>
            </a:r>
            <a:r>
              <a:rPr lang="en-US" sz="3200" dirty="0" smtClean="0">
                <a:latin typeface="Arial"/>
                <a:cs typeface="Arial"/>
              </a:rPr>
              <a:t> </a:t>
            </a:r>
            <a:r>
              <a:rPr sz="3200" i="1" spc="-4" dirty="0" smtClean="0">
                <a:latin typeface="Arial"/>
                <a:cs typeface="Arial"/>
              </a:rPr>
              <a:t>mixture</a:t>
            </a:r>
            <a:r>
              <a:rPr sz="3200" i="1" spc="4" dirty="0" smtClean="0">
                <a:latin typeface="Arial"/>
                <a:cs typeface="Arial"/>
              </a:rPr>
              <a:t> </a:t>
            </a:r>
            <a:r>
              <a:rPr sz="3200" i="1" spc="-4" dirty="0">
                <a:latin typeface="Arial"/>
                <a:cs typeface="Arial"/>
              </a:rPr>
              <a:t>model</a:t>
            </a:r>
            <a:endParaRPr sz="3200" dirty="0">
              <a:latin typeface="Arial"/>
              <a:cs typeface="Arial"/>
            </a:endParaRPr>
          </a:p>
          <a:p>
            <a:pPr marL="646699" lvl="1" indent="-245431">
              <a:spcBef>
                <a:spcPts val="492"/>
              </a:spcBef>
              <a:buChar char="–"/>
              <a:tabLst>
                <a:tab pos="647242" algn="l"/>
              </a:tabLst>
            </a:pPr>
            <a:r>
              <a:rPr sz="3200" spc="-4" dirty="0">
                <a:latin typeface="Arial"/>
                <a:cs typeface="Arial"/>
              </a:rPr>
              <a:t>captures uncertainty </a:t>
            </a:r>
            <a:r>
              <a:rPr sz="3200" dirty="0">
                <a:latin typeface="Arial"/>
                <a:cs typeface="Arial"/>
              </a:rPr>
              <a:t>in </a:t>
            </a:r>
            <a:r>
              <a:rPr sz="3200" spc="-4" dirty="0">
                <a:latin typeface="Arial"/>
                <a:cs typeface="Arial"/>
              </a:rPr>
              <a:t>cluster</a:t>
            </a:r>
            <a:r>
              <a:rPr sz="3200" spc="13" dirty="0">
                <a:latin typeface="Arial"/>
                <a:cs typeface="Arial"/>
              </a:rPr>
              <a:t> </a:t>
            </a:r>
            <a:r>
              <a:rPr sz="3200" spc="-4" dirty="0">
                <a:latin typeface="Arial"/>
                <a:cs typeface="Arial"/>
              </a:rPr>
              <a:t>assignments</a:t>
            </a:r>
            <a:endParaRPr sz="3200" dirty="0">
              <a:latin typeface="Arial"/>
              <a:cs typeface="Arial"/>
            </a:endParaRPr>
          </a:p>
          <a:p>
            <a:pPr marL="646699" lvl="1" indent="-245431">
              <a:spcBef>
                <a:spcPts val="483"/>
              </a:spcBef>
              <a:buChar char="–"/>
              <a:tabLst>
                <a:tab pos="647242" algn="l"/>
              </a:tabLst>
            </a:pPr>
            <a:r>
              <a:rPr sz="3200" spc="-4" dirty="0">
                <a:latin typeface="Arial"/>
                <a:cs typeface="Arial"/>
              </a:rPr>
              <a:t>gives model for data</a:t>
            </a:r>
            <a:r>
              <a:rPr sz="3200" spc="4" dirty="0">
                <a:latin typeface="Arial"/>
                <a:cs typeface="Arial"/>
              </a:rPr>
              <a:t> </a:t>
            </a:r>
            <a:r>
              <a:rPr sz="3200" spc="-4" dirty="0">
                <a:latin typeface="Arial"/>
                <a:cs typeface="Arial"/>
              </a:rPr>
              <a:t>distribution</a:t>
            </a:r>
            <a:endParaRPr sz="3200" dirty="0">
              <a:latin typeface="Arial"/>
              <a:cs typeface="Arial"/>
            </a:endParaRPr>
          </a:p>
          <a:p>
            <a:pPr marL="646699" lvl="1" indent="-245431">
              <a:spcBef>
                <a:spcPts val="479"/>
              </a:spcBef>
              <a:buFont typeface="Arial"/>
              <a:buChar char="–"/>
              <a:tabLst>
                <a:tab pos="647242" algn="l"/>
              </a:tabLst>
            </a:pPr>
            <a:r>
              <a:rPr sz="3200" i="1" spc="-4" dirty="0">
                <a:latin typeface="Arial"/>
                <a:cs typeface="Arial"/>
              </a:rPr>
              <a:t>Bayesian </a:t>
            </a:r>
            <a:r>
              <a:rPr sz="3200" spc="-4" dirty="0">
                <a:latin typeface="Arial"/>
                <a:cs typeface="Arial"/>
              </a:rPr>
              <a:t>mixture </a:t>
            </a:r>
            <a:r>
              <a:rPr sz="3200" dirty="0">
                <a:latin typeface="Arial"/>
                <a:cs typeface="Arial"/>
              </a:rPr>
              <a:t>model </a:t>
            </a:r>
            <a:r>
              <a:rPr sz="3200" spc="-4" dirty="0">
                <a:latin typeface="Arial"/>
                <a:cs typeface="Arial"/>
              </a:rPr>
              <a:t>allows us </a:t>
            </a:r>
            <a:r>
              <a:rPr sz="3200" dirty="0">
                <a:latin typeface="Arial"/>
                <a:cs typeface="Arial"/>
              </a:rPr>
              <a:t>to </a:t>
            </a:r>
            <a:r>
              <a:rPr sz="3200" spc="-4" dirty="0">
                <a:latin typeface="Arial"/>
                <a:cs typeface="Arial"/>
              </a:rPr>
              <a:t>determine</a:t>
            </a:r>
            <a:r>
              <a:rPr sz="3200" spc="4" dirty="0">
                <a:latin typeface="Arial"/>
                <a:cs typeface="Arial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K</a:t>
            </a:r>
            <a:endParaRPr sz="3200" dirty="0">
              <a:latin typeface="Times New Roman"/>
              <a:cs typeface="Times New Roman"/>
            </a:endParaRPr>
          </a:p>
          <a:p>
            <a:pPr marL="304074" indent="-293757">
              <a:spcBef>
                <a:spcPts val="496"/>
              </a:spcBef>
              <a:buChar char="•"/>
              <a:tabLst>
                <a:tab pos="303531" algn="l"/>
                <a:tab pos="304617" algn="l"/>
              </a:tabLst>
            </a:pPr>
            <a:r>
              <a:rPr sz="3200" spc="-4" dirty="0">
                <a:latin typeface="Arial"/>
                <a:cs typeface="Arial"/>
              </a:rPr>
              <a:t>Consider mixtures of</a:t>
            </a:r>
            <a:r>
              <a:rPr sz="3200" spc="4" dirty="0">
                <a:latin typeface="Arial"/>
                <a:cs typeface="Arial"/>
              </a:rPr>
              <a:t> </a:t>
            </a:r>
            <a:r>
              <a:rPr sz="3200" i="1" spc="-4" dirty="0">
                <a:latin typeface="Arial"/>
                <a:cs typeface="Arial"/>
              </a:rPr>
              <a:t>Gaussians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400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7887" y="1427988"/>
            <a:ext cx="7824470" cy="3644265"/>
            <a:chOff x="627887" y="1427988"/>
            <a:chExt cx="7824470" cy="3644265"/>
          </a:xfrm>
        </p:grpSpPr>
        <p:sp>
          <p:nvSpPr>
            <p:cNvPr id="3" name="object 3"/>
            <p:cNvSpPr/>
            <p:nvPr/>
          </p:nvSpPr>
          <p:spPr>
            <a:xfrm>
              <a:off x="627887" y="1427988"/>
              <a:ext cx="3444240" cy="24688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2857499" y="1671828"/>
              <a:ext cx="5081015" cy="685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6062472" y="3145536"/>
              <a:ext cx="2389632" cy="19263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29462" y="483234"/>
            <a:ext cx="748474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Nimbus Sans L"/>
                <a:cs typeface="Nimbus Sans L"/>
              </a:rPr>
              <a:t>Review: Gaussian</a:t>
            </a:r>
            <a:r>
              <a:rPr spc="-65" dirty="0">
                <a:latin typeface="Nimbus Sans L"/>
                <a:cs typeface="Nimbus Sans L"/>
              </a:rPr>
              <a:t> </a:t>
            </a:r>
            <a:r>
              <a:rPr dirty="0">
                <a:latin typeface="Nimbus Sans L"/>
                <a:cs typeface="Nimbus Sans L"/>
              </a:rPr>
              <a:t>Distribution</a:t>
            </a:r>
          </a:p>
        </p:txBody>
      </p:sp>
      <p:sp>
        <p:nvSpPr>
          <p:cNvPr id="7" name="object 7"/>
          <p:cNvSpPr/>
          <p:nvPr/>
        </p:nvSpPr>
        <p:spPr>
          <a:xfrm>
            <a:off x="585009" y="5232617"/>
            <a:ext cx="6688137" cy="6121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8739" y="6636318"/>
            <a:ext cx="8890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Nimbus Sans L"/>
                <a:cs typeface="Nimbus Sans L"/>
              </a:rPr>
              <a:t>Chris</a:t>
            </a:r>
            <a:r>
              <a:rPr sz="1200" spc="-70" dirty="0">
                <a:latin typeface="Nimbus Sans L"/>
                <a:cs typeface="Nimbus Sans L"/>
              </a:rPr>
              <a:t> </a:t>
            </a:r>
            <a:r>
              <a:rPr sz="1200" dirty="0">
                <a:latin typeface="Nimbus Sans L"/>
                <a:cs typeface="Nimbus Sans L"/>
              </a:rPr>
              <a:t>Bishop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370080" y="1517760"/>
              <a:ext cx="8600040" cy="483588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2520" y="1509840"/>
                <a:ext cx="8614440" cy="485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210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7927" y="1802421"/>
            <a:ext cx="7361680" cy="664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71774" y="217231"/>
            <a:ext cx="5706790" cy="564964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3600" b="1" spc="-4" dirty="0">
                <a:solidFill>
                  <a:srgbClr val="000000"/>
                </a:solidFill>
                <a:latin typeface="Arial"/>
                <a:cs typeface="Arial"/>
              </a:rPr>
              <a:t>The Gaussian</a:t>
            </a:r>
            <a:r>
              <a:rPr sz="3600" b="1" spc="-7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b="1" spc="-4" dirty="0">
                <a:solidFill>
                  <a:srgbClr val="000000"/>
                </a:solidFill>
                <a:latin typeface="Arial"/>
                <a:cs typeface="Arial"/>
              </a:rPr>
              <a:t>Distribution</a:t>
            </a:r>
            <a:endParaRPr sz="3600" b="1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7734" y="1336747"/>
            <a:ext cx="2821934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4074" indent="-293757">
              <a:spcBef>
                <a:spcPts val="86"/>
              </a:spcBef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latin typeface="Arial"/>
                <a:cs typeface="Arial"/>
              </a:rPr>
              <a:t>Multivariate</a:t>
            </a:r>
            <a:r>
              <a:rPr sz="2052" spc="-26" dirty="0">
                <a:latin typeface="Arial"/>
                <a:cs typeface="Arial"/>
              </a:rPr>
              <a:t> </a:t>
            </a:r>
            <a:r>
              <a:rPr sz="2052" spc="-4" dirty="0">
                <a:latin typeface="Arial"/>
                <a:cs typeface="Arial"/>
              </a:rPr>
              <a:t>Gaussian</a:t>
            </a:r>
            <a:endParaRPr sz="2052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0124" y="2809347"/>
            <a:ext cx="636931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spc="-4" dirty="0">
                <a:solidFill>
                  <a:srgbClr val="0099FF"/>
                </a:solidFill>
                <a:latin typeface="Comic Sans MS"/>
                <a:cs typeface="Comic Sans MS"/>
              </a:rPr>
              <a:t>m</a:t>
            </a:r>
            <a:r>
              <a:rPr sz="2052" spc="4" dirty="0">
                <a:solidFill>
                  <a:srgbClr val="0099FF"/>
                </a:solidFill>
                <a:latin typeface="Comic Sans MS"/>
                <a:cs typeface="Comic Sans MS"/>
              </a:rPr>
              <a:t>e</a:t>
            </a:r>
            <a:r>
              <a:rPr sz="2052" spc="-4" dirty="0">
                <a:solidFill>
                  <a:srgbClr val="0099FF"/>
                </a:solidFill>
                <a:latin typeface="Comic Sans MS"/>
                <a:cs typeface="Comic Sans MS"/>
              </a:rPr>
              <a:t>a</a:t>
            </a:r>
            <a:r>
              <a:rPr sz="2052" dirty="0">
                <a:solidFill>
                  <a:srgbClr val="0099FF"/>
                </a:solidFill>
                <a:latin typeface="Comic Sans MS"/>
                <a:cs typeface="Comic Sans MS"/>
              </a:rPr>
              <a:t>n</a:t>
            </a:r>
            <a:endParaRPr sz="2052" dirty="0">
              <a:latin typeface="Comic Sans MS"/>
              <a:cs typeface="Comic Sans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06402" y="2238987"/>
            <a:ext cx="487608" cy="597292"/>
          </a:xfrm>
          <a:custGeom>
            <a:avLst/>
            <a:gdLst/>
            <a:ahLst/>
            <a:cxnLst/>
            <a:rect l="l" t="t" r="r" b="b"/>
            <a:pathLst>
              <a:path w="570230" h="698500">
                <a:moveTo>
                  <a:pt x="534039" y="85834"/>
                </a:moveTo>
                <a:lnTo>
                  <a:pt x="528469" y="53400"/>
                </a:lnTo>
                <a:lnTo>
                  <a:pt x="508404" y="69854"/>
                </a:lnTo>
                <a:lnTo>
                  <a:pt x="505980" y="80759"/>
                </a:lnTo>
                <a:lnTo>
                  <a:pt x="496824" y="108204"/>
                </a:lnTo>
                <a:lnTo>
                  <a:pt x="487680" y="138684"/>
                </a:lnTo>
                <a:lnTo>
                  <a:pt x="466344" y="202679"/>
                </a:lnTo>
                <a:lnTo>
                  <a:pt x="454164" y="234683"/>
                </a:lnTo>
                <a:lnTo>
                  <a:pt x="441960" y="268224"/>
                </a:lnTo>
                <a:lnTo>
                  <a:pt x="416064" y="330708"/>
                </a:lnTo>
                <a:lnTo>
                  <a:pt x="379488" y="400799"/>
                </a:lnTo>
                <a:lnTo>
                  <a:pt x="356628" y="434340"/>
                </a:lnTo>
                <a:lnTo>
                  <a:pt x="321564" y="473964"/>
                </a:lnTo>
                <a:lnTo>
                  <a:pt x="301764" y="490728"/>
                </a:lnTo>
                <a:lnTo>
                  <a:pt x="283464" y="509003"/>
                </a:lnTo>
                <a:lnTo>
                  <a:pt x="219468" y="556260"/>
                </a:lnTo>
                <a:lnTo>
                  <a:pt x="173748" y="583679"/>
                </a:lnTo>
                <a:lnTo>
                  <a:pt x="100584" y="623303"/>
                </a:lnTo>
                <a:lnTo>
                  <a:pt x="0" y="672084"/>
                </a:lnTo>
                <a:lnTo>
                  <a:pt x="12204" y="697979"/>
                </a:lnTo>
                <a:lnTo>
                  <a:pt x="112788" y="649224"/>
                </a:lnTo>
                <a:lnTo>
                  <a:pt x="163080" y="623303"/>
                </a:lnTo>
                <a:lnTo>
                  <a:pt x="187464" y="609600"/>
                </a:lnTo>
                <a:lnTo>
                  <a:pt x="210324" y="594360"/>
                </a:lnTo>
                <a:lnTo>
                  <a:pt x="234708" y="580644"/>
                </a:lnTo>
                <a:lnTo>
                  <a:pt x="257568" y="563880"/>
                </a:lnTo>
                <a:lnTo>
                  <a:pt x="278904" y="548640"/>
                </a:lnTo>
                <a:lnTo>
                  <a:pt x="300240" y="530339"/>
                </a:lnTo>
                <a:lnTo>
                  <a:pt x="341388" y="493763"/>
                </a:lnTo>
                <a:lnTo>
                  <a:pt x="377964" y="452628"/>
                </a:lnTo>
                <a:lnTo>
                  <a:pt x="394728" y="428244"/>
                </a:lnTo>
                <a:lnTo>
                  <a:pt x="403860" y="416039"/>
                </a:lnTo>
                <a:lnTo>
                  <a:pt x="441960" y="342900"/>
                </a:lnTo>
                <a:lnTo>
                  <a:pt x="469404" y="278879"/>
                </a:lnTo>
                <a:lnTo>
                  <a:pt x="493788" y="211823"/>
                </a:lnTo>
                <a:lnTo>
                  <a:pt x="515124" y="147828"/>
                </a:lnTo>
                <a:lnTo>
                  <a:pt x="524268" y="117348"/>
                </a:lnTo>
                <a:lnTo>
                  <a:pt x="528840" y="103619"/>
                </a:lnTo>
                <a:lnTo>
                  <a:pt x="533400" y="88379"/>
                </a:lnTo>
                <a:lnTo>
                  <a:pt x="534039" y="85834"/>
                </a:lnTo>
                <a:close/>
              </a:path>
              <a:path w="570230" h="698500">
                <a:moveTo>
                  <a:pt x="569988" y="129540"/>
                </a:moveTo>
                <a:lnTo>
                  <a:pt x="568464" y="121920"/>
                </a:lnTo>
                <a:lnTo>
                  <a:pt x="547128" y="0"/>
                </a:lnTo>
                <a:lnTo>
                  <a:pt x="452640" y="79248"/>
                </a:lnTo>
                <a:lnTo>
                  <a:pt x="446544" y="83820"/>
                </a:lnTo>
                <a:lnTo>
                  <a:pt x="445020" y="92964"/>
                </a:lnTo>
                <a:lnTo>
                  <a:pt x="449580" y="99060"/>
                </a:lnTo>
                <a:lnTo>
                  <a:pt x="455688" y="105143"/>
                </a:lnTo>
                <a:lnTo>
                  <a:pt x="464820" y="106680"/>
                </a:lnTo>
                <a:lnTo>
                  <a:pt x="470928" y="100584"/>
                </a:lnTo>
                <a:lnTo>
                  <a:pt x="508404" y="69854"/>
                </a:lnTo>
                <a:lnTo>
                  <a:pt x="509028" y="67043"/>
                </a:lnTo>
                <a:lnTo>
                  <a:pt x="518160" y="42659"/>
                </a:lnTo>
                <a:lnTo>
                  <a:pt x="521220" y="32004"/>
                </a:lnTo>
                <a:lnTo>
                  <a:pt x="524268" y="22860"/>
                </a:lnTo>
                <a:lnTo>
                  <a:pt x="551700" y="32004"/>
                </a:lnTo>
                <a:lnTo>
                  <a:pt x="551700" y="139900"/>
                </a:lnTo>
                <a:lnTo>
                  <a:pt x="565404" y="137160"/>
                </a:lnTo>
                <a:lnTo>
                  <a:pt x="569988" y="129540"/>
                </a:lnTo>
                <a:close/>
              </a:path>
              <a:path w="570230" h="698500">
                <a:moveTo>
                  <a:pt x="551700" y="32004"/>
                </a:moveTo>
                <a:lnTo>
                  <a:pt x="524268" y="22860"/>
                </a:lnTo>
                <a:lnTo>
                  <a:pt x="521220" y="32004"/>
                </a:lnTo>
                <a:lnTo>
                  <a:pt x="518160" y="42659"/>
                </a:lnTo>
                <a:lnTo>
                  <a:pt x="509028" y="67043"/>
                </a:lnTo>
                <a:lnTo>
                  <a:pt x="508404" y="69854"/>
                </a:lnTo>
                <a:lnTo>
                  <a:pt x="524268" y="56845"/>
                </a:lnTo>
                <a:lnTo>
                  <a:pt x="524268" y="28943"/>
                </a:lnTo>
                <a:lnTo>
                  <a:pt x="547128" y="38100"/>
                </a:lnTo>
                <a:lnTo>
                  <a:pt x="547128" y="43661"/>
                </a:lnTo>
                <a:lnTo>
                  <a:pt x="548640" y="39624"/>
                </a:lnTo>
                <a:lnTo>
                  <a:pt x="551700" y="32004"/>
                </a:lnTo>
                <a:close/>
              </a:path>
              <a:path w="570230" h="698500">
                <a:moveTo>
                  <a:pt x="547128" y="38100"/>
                </a:moveTo>
                <a:lnTo>
                  <a:pt x="524268" y="28943"/>
                </a:lnTo>
                <a:lnTo>
                  <a:pt x="528469" y="53400"/>
                </a:lnTo>
                <a:lnTo>
                  <a:pt x="547128" y="38100"/>
                </a:lnTo>
                <a:close/>
              </a:path>
              <a:path w="570230" h="698500">
                <a:moveTo>
                  <a:pt x="528469" y="53400"/>
                </a:moveTo>
                <a:lnTo>
                  <a:pt x="524268" y="28943"/>
                </a:lnTo>
                <a:lnTo>
                  <a:pt x="524268" y="56845"/>
                </a:lnTo>
                <a:lnTo>
                  <a:pt x="528469" y="53400"/>
                </a:lnTo>
                <a:close/>
              </a:path>
              <a:path w="570230" h="698500">
                <a:moveTo>
                  <a:pt x="547128" y="43661"/>
                </a:moveTo>
                <a:lnTo>
                  <a:pt x="547128" y="38100"/>
                </a:lnTo>
                <a:lnTo>
                  <a:pt x="528469" y="53400"/>
                </a:lnTo>
                <a:lnTo>
                  <a:pt x="534039" y="85834"/>
                </a:lnTo>
                <a:lnTo>
                  <a:pt x="536460" y="76200"/>
                </a:lnTo>
                <a:lnTo>
                  <a:pt x="541020" y="64008"/>
                </a:lnTo>
                <a:lnTo>
                  <a:pt x="544080" y="51803"/>
                </a:lnTo>
                <a:lnTo>
                  <a:pt x="547128" y="43661"/>
                </a:lnTo>
                <a:close/>
              </a:path>
              <a:path w="570230" h="698500">
                <a:moveTo>
                  <a:pt x="551700" y="139900"/>
                </a:moveTo>
                <a:lnTo>
                  <a:pt x="551700" y="32004"/>
                </a:lnTo>
                <a:lnTo>
                  <a:pt x="548640" y="39624"/>
                </a:lnTo>
                <a:lnTo>
                  <a:pt x="544080" y="51803"/>
                </a:lnTo>
                <a:lnTo>
                  <a:pt x="541020" y="64008"/>
                </a:lnTo>
                <a:lnTo>
                  <a:pt x="536460" y="76200"/>
                </a:lnTo>
                <a:lnTo>
                  <a:pt x="534039" y="85834"/>
                </a:lnTo>
                <a:lnTo>
                  <a:pt x="542544" y="135623"/>
                </a:lnTo>
                <a:lnTo>
                  <a:pt x="550164" y="140208"/>
                </a:lnTo>
                <a:lnTo>
                  <a:pt x="551700" y="139900"/>
                </a:lnTo>
                <a:close/>
              </a:path>
            </a:pathLst>
          </a:custGeom>
          <a:solidFill>
            <a:srgbClr val="0098FF"/>
          </a:solid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7" name="object 7"/>
          <p:cNvSpPr txBox="1"/>
          <p:nvPr/>
        </p:nvSpPr>
        <p:spPr>
          <a:xfrm>
            <a:off x="2379178" y="2778070"/>
            <a:ext cx="1297210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052" spc="-4" dirty="0">
                <a:solidFill>
                  <a:srgbClr val="0099FF"/>
                </a:solidFill>
                <a:latin typeface="Comic Sans MS"/>
                <a:cs typeface="Comic Sans MS"/>
              </a:rPr>
              <a:t>covariance</a:t>
            </a:r>
            <a:endParaRPr sz="2052" dirty="0">
              <a:latin typeface="Comic Sans MS"/>
              <a:cs typeface="Comic Sans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90928" y="2238987"/>
            <a:ext cx="488694" cy="597292"/>
          </a:xfrm>
          <a:custGeom>
            <a:avLst/>
            <a:gdLst/>
            <a:ahLst/>
            <a:cxnLst/>
            <a:rect l="l" t="t" r="r" b="b"/>
            <a:pathLst>
              <a:path w="571500" h="698500">
                <a:moveTo>
                  <a:pt x="126479" y="92964"/>
                </a:moveTo>
                <a:lnTo>
                  <a:pt x="124968" y="83820"/>
                </a:lnTo>
                <a:lnTo>
                  <a:pt x="118859" y="79248"/>
                </a:lnTo>
                <a:lnTo>
                  <a:pt x="24384" y="0"/>
                </a:lnTo>
                <a:lnTo>
                  <a:pt x="1524" y="121920"/>
                </a:lnTo>
                <a:lnTo>
                  <a:pt x="0" y="129540"/>
                </a:lnTo>
                <a:lnTo>
                  <a:pt x="6083" y="137160"/>
                </a:lnTo>
                <a:lnTo>
                  <a:pt x="19799" y="139903"/>
                </a:lnTo>
                <a:lnTo>
                  <a:pt x="19799" y="32004"/>
                </a:lnTo>
                <a:lnTo>
                  <a:pt x="47244" y="22860"/>
                </a:lnTo>
                <a:lnTo>
                  <a:pt x="50279" y="32004"/>
                </a:lnTo>
                <a:lnTo>
                  <a:pt x="53340" y="42659"/>
                </a:lnTo>
                <a:lnTo>
                  <a:pt x="57899" y="54864"/>
                </a:lnTo>
                <a:lnTo>
                  <a:pt x="60960" y="67043"/>
                </a:lnTo>
                <a:lnTo>
                  <a:pt x="61440" y="68486"/>
                </a:lnTo>
                <a:lnTo>
                  <a:pt x="100584" y="100584"/>
                </a:lnTo>
                <a:lnTo>
                  <a:pt x="106680" y="106680"/>
                </a:lnTo>
                <a:lnTo>
                  <a:pt x="115824" y="105143"/>
                </a:lnTo>
                <a:lnTo>
                  <a:pt x="120383" y="99060"/>
                </a:lnTo>
                <a:lnTo>
                  <a:pt x="126479" y="92964"/>
                </a:lnTo>
                <a:close/>
              </a:path>
              <a:path w="571500" h="698500">
                <a:moveTo>
                  <a:pt x="61440" y="68486"/>
                </a:moveTo>
                <a:lnTo>
                  <a:pt x="60960" y="67043"/>
                </a:lnTo>
                <a:lnTo>
                  <a:pt x="57899" y="54864"/>
                </a:lnTo>
                <a:lnTo>
                  <a:pt x="53340" y="42659"/>
                </a:lnTo>
                <a:lnTo>
                  <a:pt x="50279" y="32004"/>
                </a:lnTo>
                <a:lnTo>
                  <a:pt x="47244" y="22860"/>
                </a:lnTo>
                <a:lnTo>
                  <a:pt x="19799" y="32004"/>
                </a:lnTo>
                <a:lnTo>
                  <a:pt x="22860" y="39624"/>
                </a:lnTo>
                <a:lnTo>
                  <a:pt x="24384" y="43695"/>
                </a:lnTo>
                <a:lnTo>
                  <a:pt x="24384" y="38100"/>
                </a:lnTo>
                <a:lnTo>
                  <a:pt x="47244" y="28943"/>
                </a:lnTo>
                <a:lnTo>
                  <a:pt x="47244" y="56845"/>
                </a:lnTo>
                <a:lnTo>
                  <a:pt x="61440" y="68486"/>
                </a:lnTo>
                <a:close/>
              </a:path>
              <a:path w="571500" h="698500">
                <a:moveTo>
                  <a:pt x="37463" y="85847"/>
                </a:moveTo>
                <a:lnTo>
                  <a:pt x="35039" y="76200"/>
                </a:lnTo>
                <a:lnTo>
                  <a:pt x="30480" y="62484"/>
                </a:lnTo>
                <a:lnTo>
                  <a:pt x="27419" y="51803"/>
                </a:lnTo>
                <a:lnTo>
                  <a:pt x="22860" y="39624"/>
                </a:lnTo>
                <a:lnTo>
                  <a:pt x="19799" y="32004"/>
                </a:lnTo>
                <a:lnTo>
                  <a:pt x="19799" y="139903"/>
                </a:lnTo>
                <a:lnTo>
                  <a:pt x="21323" y="140208"/>
                </a:lnTo>
                <a:lnTo>
                  <a:pt x="28943" y="135623"/>
                </a:lnTo>
                <a:lnTo>
                  <a:pt x="37463" y="85847"/>
                </a:lnTo>
                <a:close/>
              </a:path>
              <a:path w="571500" h="698500">
                <a:moveTo>
                  <a:pt x="47244" y="28943"/>
                </a:moveTo>
                <a:lnTo>
                  <a:pt x="24384" y="38100"/>
                </a:lnTo>
                <a:lnTo>
                  <a:pt x="43040" y="53398"/>
                </a:lnTo>
                <a:lnTo>
                  <a:pt x="47244" y="28943"/>
                </a:lnTo>
                <a:close/>
              </a:path>
              <a:path w="571500" h="698500">
                <a:moveTo>
                  <a:pt x="43040" y="53398"/>
                </a:moveTo>
                <a:lnTo>
                  <a:pt x="24384" y="38100"/>
                </a:lnTo>
                <a:lnTo>
                  <a:pt x="24384" y="43695"/>
                </a:lnTo>
                <a:lnTo>
                  <a:pt x="27419" y="51803"/>
                </a:lnTo>
                <a:lnTo>
                  <a:pt x="30480" y="62484"/>
                </a:lnTo>
                <a:lnTo>
                  <a:pt x="35039" y="76200"/>
                </a:lnTo>
                <a:lnTo>
                  <a:pt x="37463" y="85847"/>
                </a:lnTo>
                <a:lnTo>
                  <a:pt x="43040" y="53398"/>
                </a:lnTo>
                <a:close/>
              </a:path>
              <a:path w="571500" h="698500">
                <a:moveTo>
                  <a:pt x="571500" y="672084"/>
                </a:moveTo>
                <a:lnTo>
                  <a:pt x="470903" y="623303"/>
                </a:lnTo>
                <a:lnTo>
                  <a:pt x="422148" y="597408"/>
                </a:lnTo>
                <a:lnTo>
                  <a:pt x="352044" y="556260"/>
                </a:lnTo>
                <a:lnTo>
                  <a:pt x="309359" y="525780"/>
                </a:lnTo>
                <a:lnTo>
                  <a:pt x="269748" y="490728"/>
                </a:lnTo>
                <a:lnTo>
                  <a:pt x="249923" y="473964"/>
                </a:lnTo>
                <a:lnTo>
                  <a:pt x="214884" y="434340"/>
                </a:lnTo>
                <a:lnTo>
                  <a:pt x="192024" y="400799"/>
                </a:lnTo>
                <a:lnTo>
                  <a:pt x="169164" y="359664"/>
                </a:lnTo>
                <a:lnTo>
                  <a:pt x="141719" y="300228"/>
                </a:lnTo>
                <a:lnTo>
                  <a:pt x="117348" y="234683"/>
                </a:lnTo>
                <a:lnTo>
                  <a:pt x="105143" y="202679"/>
                </a:lnTo>
                <a:lnTo>
                  <a:pt x="83820" y="138684"/>
                </a:lnTo>
                <a:lnTo>
                  <a:pt x="74663" y="108204"/>
                </a:lnTo>
                <a:lnTo>
                  <a:pt x="61440" y="68486"/>
                </a:lnTo>
                <a:lnTo>
                  <a:pt x="43040" y="53398"/>
                </a:lnTo>
                <a:lnTo>
                  <a:pt x="37463" y="85847"/>
                </a:lnTo>
                <a:lnTo>
                  <a:pt x="38100" y="88379"/>
                </a:lnTo>
                <a:lnTo>
                  <a:pt x="42659" y="103619"/>
                </a:lnTo>
                <a:lnTo>
                  <a:pt x="47244" y="117348"/>
                </a:lnTo>
                <a:lnTo>
                  <a:pt x="56388" y="147828"/>
                </a:lnTo>
                <a:lnTo>
                  <a:pt x="77724" y="211823"/>
                </a:lnTo>
                <a:lnTo>
                  <a:pt x="102108" y="278879"/>
                </a:lnTo>
                <a:lnTo>
                  <a:pt x="129540" y="342900"/>
                </a:lnTo>
                <a:lnTo>
                  <a:pt x="152400" y="388620"/>
                </a:lnTo>
                <a:lnTo>
                  <a:pt x="176784" y="428244"/>
                </a:lnTo>
                <a:lnTo>
                  <a:pt x="184404" y="440423"/>
                </a:lnTo>
                <a:lnTo>
                  <a:pt x="211823" y="473964"/>
                </a:lnTo>
                <a:lnTo>
                  <a:pt x="249923" y="513588"/>
                </a:lnTo>
                <a:lnTo>
                  <a:pt x="271259" y="530339"/>
                </a:lnTo>
                <a:lnTo>
                  <a:pt x="292608" y="548640"/>
                </a:lnTo>
                <a:lnTo>
                  <a:pt x="313944" y="563880"/>
                </a:lnTo>
                <a:lnTo>
                  <a:pt x="336804" y="580644"/>
                </a:lnTo>
                <a:lnTo>
                  <a:pt x="361188" y="594360"/>
                </a:lnTo>
                <a:lnTo>
                  <a:pt x="384048" y="609600"/>
                </a:lnTo>
                <a:lnTo>
                  <a:pt x="408419" y="623303"/>
                </a:lnTo>
                <a:lnTo>
                  <a:pt x="458724" y="649224"/>
                </a:lnTo>
                <a:lnTo>
                  <a:pt x="559308" y="697979"/>
                </a:lnTo>
                <a:lnTo>
                  <a:pt x="571500" y="672084"/>
                </a:lnTo>
                <a:close/>
              </a:path>
              <a:path w="571500" h="698500">
                <a:moveTo>
                  <a:pt x="47244" y="56845"/>
                </a:moveTo>
                <a:lnTo>
                  <a:pt x="47244" y="28943"/>
                </a:lnTo>
                <a:lnTo>
                  <a:pt x="43040" y="53398"/>
                </a:lnTo>
                <a:lnTo>
                  <a:pt x="47244" y="56845"/>
                </a:lnTo>
                <a:close/>
              </a:path>
            </a:pathLst>
          </a:custGeom>
          <a:solidFill>
            <a:srgbClr val="0098FF"/>
          </a:solidFill>
        </p:spPr>
        <p:txBody>
          <a:bodyPr wrap="square" lIns="0" tIns="0" rIns="0" bIns="0" rtlCol="0"/>
          <a:lstStyle/>
          <a:p>
            <a:endParaRPr sz="1539" dirty="0"/>
          </a:p>
        </p:txBody>
      </p:sp>
      <p:grpSp>
        <p:nvGrpSpPr>
          <p:cNvPr id="9" name="object 9"/>
          <p:cNvGrpSpPr/>
          <p:nvPr/>
        </p:nvGrpSpPr>
        <p:grpSpPr>
          <a:xfrm>
            <a:off x="1610701" y="3945843"/>
            <a:ext cx="1429157" cy="1428614"/>
            <a:chOff x="1883625" y="4382668"/>
            <a:chExt cx="1671320" cy="1670685"/>
          </a:xfrm>
        </p:grpSpPr>
        <p:sp>
          <p:nvSpPr>
            <p:cNvPr id="10" name="object 10"/>
            <p:cNvSpPr/>
            <p:nvPr/>
          </p:nvSpPr>
          <p:spPr>
            <a:xfrm>
              <a:off x="1947904" y="5988902"/>
              <a:ext cx="1532255" cy="0"/>
            </a:xfrm>
            <a:custGeom>
              <a:avLst/>
              <a:gdLst/>
              <a:ahLst/>
              <a:cxnLst/>
              <a:rect l="l" t="t" r="r" b="b"/>
              <a:pathLst>
                <a:path w="1532254">
                  <a:moveTo>
                    <a:pt x="0" y="0"/>
                  </a:moveTo>
                  <a:lnTo>
                    <a:pt x="1531659" y="0"/>
                  </a:lnTo>
                </a:path>
              </a:pathLst>
            </a:custGeom>
            <a:ln w="2141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404958" y="5924651"/>
              <a:ext cx="149987" cy="1284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947904" y="4458011"/>
              <a:ext cx="0" cy="1530985"/>
            </a:xfrm>
            <a:custGeom>
              <a:avLst/>
              <a:gdLst/>
              <a:ahLst/>
              <a:cxnLst/>
              <a:rect l="l" t="t" r="r" b="b"/>
              <a:pathLst>
                <a:path h="1530985">
                  <a:moveTo>
                    <a:pt x="0" y="1530891"/>
                  </a:moveTo>
                  <a:lnTo>
                    <a:pt x="0" y="0"/>
                  </a:lnTo>
                </a:path>
              </a:pathLst>
            </a:custGeom>
            <a:ln w="21427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883625" y="4382668"/>
              <a:ext cx="128562" cy="1499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214797" y="4624879"/>
              <a:ext cx="1119505" cy="1097280"/>
            </a:xfrm>
            <a:custGeom>
              <a:avLst/>
              <a:gdLst/>
              <a:ahLst/>
              <a:cxnLst/>
              <a:rect l="l" t="t" r="r" b="b"/>
              <a:pathLst>
                <a:path w="1119504" h="1097279">
                  <a:moveTo>
                    <a:pt x="372496" y="356735"/>
                  </a:moveTo>
                  <a:lnTo>
                    <a:pt x="421151" y="310860"/>
                  </a:lnTo>
                  <a:lnTo>
                    <a:pt x="470114" y="267661"/>
                  </a:lnTo>
                  <a:lnTo>
                    <a:pt x="519129" y="227254"/>
                  </a:lnTo>
                  <a:lnTo>
                    <a:pt x="567942" y="189754"/>
                  </a:lnTo>
                  <a:lnTo>
                    <a:pt x="616295" y="155277"/>
                  </a:lnTo>
                  <a:lnTo>
                    <a:pt x="663935" y="123937"/>
                  </a:lnTo>
                  <a:lnTo>
                    <a:pt x="710605" y="95849"/>
                  </a:lnTo>
                  <a:lnTo>
                    <a:pt x="756049" y="71130"/>
                  </a:lnTo>
                  <a:lnTo>
                    <a:pt x="800013" y="49894"/>
                  </a:lnTo>
                  <a:lnTo>
                    <a:pt x="842241" y="32257"/>
                  </a:lnTo>
                  <a:lnTo>
                    <a:pt x="882477" y="18334"/>
                  </a:lnTo>
                  <a:lnTo>
                    <a:pt x="920465" y="8239"/>
                  </a:lnTo>
                  <a:lnTo>
                    <a:pt x="988679" y="0"/>
                  </a:lnTo>
                  <a:lnTo>
                    <a:pt x="1018393" y="2084"/>
                  </a:lnTo>
                  <a:lnTo>
                    <a:pt x="1067757" y="19240"/>
                  </a:lnTo>
                  <a:lnTo>
                    <a:pt x="1101711" y="54052"/>
                  </a:lnTo>
                  <a:lnTo>
                    <a:pt x="1117609" y="103808"/>
                  </a:lnTo>
                  <a:lnTo>
                    <a:pt x="1118935" y="133548"/>
                  </a:lnTo>
                  <a:lnTo>
                    <a:pt x="1116009" y="166194"/>
                  </a:lnTo>
                  <a:lnTo>
                    <a:pt x="1097888" y="239190"/>
                  </a:lnTo>
                  <a:lnTo>
                    <a:pt x="1082936" y="279037"/>
                  </a:lnTo>
                  <a:lnTo>
                    <a:pt x="1064218" y="320779"/>
                  </a:lnTo>
                  <a:lnTo>
                    <a:pt x="1041858" y="364164"/>
                  </a:lnTo>
                  <a:lnTo>
                    <a:pt x="1015976" y="408940"/>
                  </a:lnTo>
                  <a:lnTo>
                    <a:pt x="986695" y="454855"/>
                  </a:lnTo>
                  <a:lnTo>
                    <a:pt x="954136" y="501655"/>
                  </a:lnTo>
                  <a:lnTo>
                    <a:pt x="918421" y="549089"/>
                  </a:lnTo>
                  <a:lnTo>
                    <a:pt x="879672" y="596905"/>
                  </a:lnTo>
                  <a:lnTo>
                    <a:pt x="838011" y="644849"/>
                  </a:lnTo>
                  <a:lnTo>
                    <a:pt x="793559" y="692670"/>
                  </a:lnTo>
                  <a:lnTo>
                    <a:pt x="746439" y="740115"/>
                  </a:lnTo>
                  <a:lnTo>
                    <a:pt x="697784" y="785990"/>
                  </a:lnTo>
                  <a:lnTo>
                    <a:pt x="648821" y="829188"/>
                  </a:lnTo>
                  <a:lnTo>
                    <a:pt x="599806" y="869594"/>
                  </a:lnTo>
                  <a:lnTo>
                    <a:pt x="550995" y="907094"/>
                  </a:lnTo>
                  <a:lnTo>
                    <a:pt x="502642" y="941571"/>
                  </a:lnTo>
                  <a:lnTo>
                    <a:pt x="455003" y="972910"/>
                  </a:lnTo>
                  <a:lnTo>
                    <a:pt x="408334" y="1000996"/>
                  </a:lnTo>
                  <a:lnTo>
                    <a:pt x="362890" y="1025715"/>
                  </a:lnTo>
                  <a:lnTo>
                    <a:pt x="318926" y="1046950"/>
                  </a:lnTo>
                  <a:lnTo>
                    <a:pt x="276699" y="1064587"/>
                  </a:lnTo>
                  <a:lnTo>
                    <a:pt x="236463" y="1078510"/>
                  </a:lnTo>
                  <a:lnTo>
                    <a:pt x="198475" y="1088604"/>
                  </a:lnTo>
                  <a:lnTo>
                    <a:pt x="130261" y="1096845"/>
                  </a:lnTo>
                  <a:lnTo>
                    <a:pt x="100546" y="1094761"/>
                  </a:lnTo>
                  <a:lnTo>
                    <a:pt x="51179" y="1077608"/>
                  </a:lnTo>
                  <a:lnTo>
                    <a:pt x="17223" y="1042796"/>
                  </a:lnTo>
                  <a:lnTo>
                    <a:pt x="1326" y="993037"/>
                  </a:lnTo>
                  <a:lnTo>
                    <a:pt x="0" y="963296"/>
                  </a:lnTo>
                  <a:lnTo>
                    <a:pt x="2925" y="930650"/>
                  </a:lnTo>
                  <a:lnTo>
                    <a:pt x="21047" y="857653"/>
                  </a:lnTo>
                  <a:lnTo>
                    <a:pt x="35999" y="817807"/>
                  </a:lnTo>
                  <a:lnTo>
                    <a:pt x="54716" y="776066"/>
                  </a:lnTo>
                  <a:lnTo>
                    <a:pt x="77077" y="732681"/>
                  </a:lnTo>
                  <a:lnTo>
                    <a:pt x="102958" y="687906"/>
                  </a:lnTo>
                  <a:lnTo>
                    <a:pt x="132240" y="641992"/>
                  </a:lnTo>
                  <a:lnTo>
                    <a:pt x="164799" y="595192"/>
                  </a:lnTo>
                  <a:lnTo>
                    <a:pt x="200514" y="547759"/>
                  </a:lnTo>
                  <a:lnTo>
                    <a:pt x="239263" y="499944"/>
                  </a:lnTo>
                  <a:lnTo>
                    <a:pt x="280924" y="452000"/>
                  </a:lnTo>
                  <a:lnTo>
                    <a:pt x="325375" y="404179"/>
                  </a:lnTo>
                  <a:lnTo>
                    <a:pt x="372496" y="356735"/>
                  </a:lnTo>
                  <a:close/>
                </a:path>
                <a:path w="1119504" h="1097279">
                  <a:moveTo>
                    <a:pt x="434830" y="420650"/>
                  </a:moveTo>
                  <a:lnTo>
                    <a:pt x="483572" y="375434"/>
                  </a:lnTo>
                  <a:lnTo>
                    <a:pt x="532583" y="334320"/>
                  </a:lnTo>
                  <a:lnTo>
                    <a:pt x="581290" y="297568"/>
                  </a:lnTo>
                  <a:lnTo>
                    <a:pt x="629116" y="265436"/>
                  </a:lnTo>
                  <a:lnTo>
                    <a:pt x="675488" y="238184"/>
                  </a:lnTo>
                  <a:lnTo>
                    <a:pt x="719831" y="216072"/>
                  </a:lnTo>
                  <a:lnTo>
                    <a:pt x="761569" y="199357"/>
                  </a:lnTo>
                  <a:lnTo>
                    <a:pt x="800127" y="188299"/>
                  </a:lnTo>
                  <a:lnTo>
                    <a:pt x="834932" y="183157"/>
                  </a:lnTo>
                  <a:lnTo>
                    <a:pt x="865407" y="184191"/>
                  </a:lnTo>
                  <a:lnTo>
                    <a:pt x="911072" y="205821"/>
                  </a:lnTo>
                  <a:lnTo>
                    <a:pt x="931555" y="252002"/>
                  </a:lnTo>
                  <a:lnTo>
                    <a:pt x="931817" y="282481"/>
                  </a:lnTo>
                  <a:lnTo>
                    <a:pt x="925792" y="317128"/>
                  </a:lnTo>
                  <a:lnTo>
                    <a:pt x="913753" y="355374"/>
                  </a:lnTo>
                  <a:lnTo>
                    <a:pt x="895974" y="396653"/>
                  </a:lnTo>
                  <a:lnTo>
                    <a:pt x="872730" y="440397"/>
                  </a:lnTo>
                  <a:lnTo>
                    <a:pt x="844295" y="486036"/>
                  </a:lnTo>
                  <a:lnTo>
                    <a:pt x="810942" y="533004"/>
                  </a:lnTo>
                  <a:lnTo>
                    <a:pt x="772945" y="580732"/>
                  </a:lnTo>
                  <a:lnTo>
                    <a:pt x="730579" y="628653"/>
                  </a:lnTo>
                  <a:lnTo>
                    <a:pt x="684117" y="676199"/>
                  </a:lnTo>
                  <a:lnTo>
                    <a:pt x="635376" y="721415"/>
                  </a:lnTo>
                  <a:lnTo>
                    <a:pt x="586364" y="762529"/>
                  </a:lnTo>
                  <a:lnTo>
                    <a:pt x="537658" y="799281"/>
                  </a:lnTo>
                  <a:lnTo>
                    <a:pt x="489831" y="831413"/>
                  </a:lnTo>
                  <a:lnTo>
                    <a:pt x="443458" y="858664"/>
                  </a:lnTo>
                  <a:lnTo>
                    <a:pt x="399115" y="880776"/>
                  </a:lnTo>
                  <a:lnTo>
                    <a:pt x="357376" y="897490"/>
                  </a:lnTo>
                  <a:lnTo>
                    <a:pt x="318816" y="908547"/>
                  </a:lnTo>
                  <a:lnTo>
                    <a:pt x="284010" y="913687"/>
                  </a:lnTo>
                  <a:lnTo>
                    <a:pt x="253533" y="912651"/>
                  </a:lnTo>
                  <a:lnTo>
                    <a:pt x="207863" y="891016"/>
                  </a:lnTo>
                  <a:lnTo>
                    <a:pt x="187385" y="844835"/>
                  </a:lnTo>
                  <a:lnTo>
                    <a:pt x="187125" y="814358"/>
                  </a:lnTo>
                  <a:lnTo>
                    <a:pt x="193152" y="779712"/>
                  </a:lnTo>
                  <a:lnTo>
                    <a:pt x="205192" y="741467"/>
                  </a:lnTo>
                  <a:lnTo>
                    <a:pt x="222971" y="700189"/>
                  </a:lnTo>
                  <a:lnTo>
                    <a:pt x="246216" y="656448"/>
                  </a:lnTo>
                  <a:lnTo>
                    <a:pt x="274652" y="610810"/>
                  </a:lnTo>
                  <a:lnTo>
                    <a:pt x="308005" y="563843"/>
                  </a:lnTo>
                  <a:lnTo>
                    <a:pt x="346002" y="516116"/>
                  </a:lnTo>
                  <a:lnTo>
                    <a:pt x="388368" y="468196"/>
                  </a:lnTo>
                  <a:lnTo>
                    <a:pt x="434830" y="420650"/>
                  </a:lnTo>
                  <a:close/>
                </a:path>
                <a:path w="1119504" h="1097279">
                  <a:moveTo>
                    <a:pt x="497152" y="484528"/>
                  </a:moveTo>
                  <a:lnTo>
                    <a:pt x="546026" y="441368"/>
                  </a:lnTo>
                  <a:lnTo>
                    <a:pt x="594293" y="406928"/>
                  </a:lnTo>
                  <a:lnTo>
                    <a:pt x="639651" y="382246"/>
                  </a:lnTo>
                  <a:lnTo>
                    <a:pt x="679803" y="368358"/>
                  </a:lnTo>
                  <a:lnTo>
                    <a:pt x="712448" y="366301"/>
                  </a:lnTo>
                  <a:lnTo>
                    <a:pt x="735286" y="377113"/>
                  </a:lnTo>
                  <a:lnTo>
                    <a:pt x="745512" y="400210"/>
                  </a:lnTo>
                  <a:lnTo>
                    <a:pt x="742622" y="432777"/>
                  </a:lnTo>
                  <a:lnTo>
                    <a:pt x="727710" y="472544"/>
                  </a:lnTo>
                  <a:lnTo>
                    <a:pt x="701870" y="517238"/>
                  </a:lnTo>
                  <a:lnTo>
                    <a:pt x="666196" y="564587"/>
                  </a:lnTo>
                  <a:lnTo>
                    <a:pt x="621783" y="612321"/>
                  </a:lnTo>
                  <a:lnTo>
                    <a:pt x="572915" y="655481"/>
                  </a:lnTo>
                  <a:lnTo>
                    <a:pt x="524654" y="689918"/>
                  </a:lnTo>
                  <a:lnTo>
                    <a:pt x="479299" y="714599"/>
                  </a:lnTo>
                  <a:lnTo>
                    <a:pt x="439150" y="728486"/>
                  </a:lnTo>
                  <a:lnTo>
                    <a:pt x="406504" y="730543"/>
                  </a:lnTo>
                  <a:lnTo>
                    <a:pt x="383662" y="719736"/>
                  </a:lnTo>
                  <a:lnTo>
                    <a:pt x="373427" y="696639"/>
                  </a:lnTo>
                  <a:lnTo>
                    <a:pt x="376314" y="664072"/>
                  </a:lnTo>
                  <a:lnTo>
                    <a:pt x="391227" y="624305"/>
                  </a:lnTo>
                  <a:lnTo>
                    <a:pt x="417068" y="579611"/>
                  </a:lnTo>
                  <a:lnTo>
                    <a:pt x="452742" y="532262"/>
                  </a:lnTo>
                  <a:lnTo>
                    <a:pt x="497152" y="484528"/>
                  </a:lnTo>
                  <a:close/>
                </a:path>
              </a:pathLst>
            </a:custGeom>
            <a:ln w="32132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901014" y="3945843"/>
            <a:ext cx="1429700" cy="1428614"/>
            <a:chOff x="4562018" y="4382668"/>
            <a:chExt cx="1671955" cy="1670685"/>
          </a:xfrm>
        </p:grpSpPr>
        <p:sp>
          <p:nvSpPr>
            <p:cNvPr id="16" name="object 16"/>
            <p:cNvSpPr/>
            <p:nvPr/>
          </p:nvSpPr>
          <p:spPr>
            <a:xfrm>
              <a:off x="4626293" y="5988902"/>
              <a:ext cx="1532255" cy="0"/>
            </a:xfrm>
            <a:custGeom>
              <a:avLst/>
              <a:gdLst/>
              <a:ahLst/>
              <a:cxnLst/>
              <a:rect l="l" t="t" r="r" b="b"/>
              <a:pathLst>
                <a:path w="1532254">
                  <a:moveTo>
                    <a:pt x="0" y="0"/>
                  </a:moveTo>
                  <a:lnTo>
                    <a:pt x="1531659" y="0"/>
                  </a:lnTo>
                </a:path>
              </a:pathLst>
            </a:custGeom>
            <a:ln w="2141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083351" y="5924651"/>
              <a:ext cx="149999" cy="1284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626293" y="4458011"/>
              <a:ext cx="0" cy="1530985"/>
            </a:xfrm>
            <a:custGeom>
              <a:avLst/>
              <a:gdLst/>
              <a:ahLst/>
              <a:cxnLst/>
              <a:rect l="l" t="t" r="r" b="b"/>
              <a:pathLst>
                <a:path h="1530985">
                  <a:moveTo>
                    <a:pt x="0" y="1530891"/>
                  </a:moveTo>
                  <a:lnTo>
                    <a:pt x="0" y="0"/>
                  </a:lnTo>
                </a:path>
              </a:pathLst>
            </a:custGeom>
            <a:ln w="21427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562018" y="4382668"/>
              <a:ext cx="128574" cy="1499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760222" y="4918080"/>
              <a:ext cx="1339215" cy="535940"/>
            </a:xfrm>
            <a:custGeom>
              <a:avLst/>
              <a:gdLst/>
              <a:ahLst/>
              <a:cxnLst/>
              <a:rect l="l" t="t" r="r" b="b"/>
              <a:pathLst>
                <a:path w="1339214" h="535939">
                  <a:moveTo>
                    <a:pt x="669597" y="0"/>
                  </a:moveTo>
                  <a:lnTo>
                    <a:pt x="733925" y="1229"/>
                  </a:lnTo>
                  <a:lnTo>
                    <a:pt x="796558" y="4841"/>
                  </a:lnTo>
                  <a:lnTo>
                    <a:pt x="857211" y="10723"/>
                  </a:lnTo>
                  <a:lnTo>
                    <a:pt x="915598" y="18760"/>
                  </a:lnTo>
                  <a:lnTo>
                    <a:pt x="971437" y="28839"/>
                  </a:lnTo>
                  <a:lnTo>
                    <a:pt x="1024442" y="40847"/>
                  </a:lnTo>
                  <a:lnTo>
                    <a:pt x="1074330" y="54669"/>
                  </a:lnTo>
                  <a:lnTo>
                    <a:pt x="1120816" y="70192"/>
                  </a:lnTo>
                  <a:lnTo>
                    <a:pt x="1163616" y="87303"/>
                  </a:lnTo>
                  <a:lnTo>
                    <a:pt x="1202445" y="105887"/>
                  </a:lnTo>
                  <a:lnTo>
                    <a:pt x="1237019" y="125832"/>
                  </a:lnTo>
                  <a:lnTo>
                    <a:pt x="1292267" y="169347"/>
                  </a:lnTo>
                  <a:lnTo>
                    <a:pt x="1327083" y="216939"/>
                  </a:lnTo>
                  <a:lnTo>
                    <a:pt x="1339194" y="267699"/>
                  </a:lnTo>
                  <a:lnTo>
                    <a:pt x="1336118" y="293418"/>
                  </a:lnTo>
                  <a:lnTo>
                    <a:pt x="1312371" y="342708"/>
                  </a:lnTo>
                  <a:lnTo>
                    <a:pt x="1267055" y="388377"/>
                  </a:lnTo>
                  <a:lnTo>
                    <a:pt x="1202445" y="429515"/>
                  </a:lnTo>
                  <a:lnTo>
                    <a:pt x="1163616" y="448101"/>
                  </a:lnTo>
                  <a:lnTo>
                    <a:pt x="1120816" y="465212"/>
                  </a:lnTo>
                  <a:lnTo>
                    <a:pt x="1074330" y="480737"/>
                  </a:lnTo>
                  <a:lnTo>
                    <a:pt x="1024442" y="494560"/>
                  </a:lnTo>
                  <a:lnTo>
                    <a:pt x="971437" y="506569"/>
                  </a:lnTo>
                  <a:lnTo>
                    <a:pt x="915598" y="516649"/>
                  </a:lnTo>
                  <a:lnTo>
                    <a:pt x="857211" y="524687"/>
                  </a:lnTo>
                  <a:lnTo>
                    <a:pt x="796558" y="530569"/>
                  </a:lnTo>
                  <a:lnTo>
                    <a:pt x="733925" y="534181"/>
                  </a:lnTo>
                  <a:lnTo>
                    <a:pt x="669597" y="535411"/>
                  </a:lnTo>
                  <a:lnTo>
                    <a:pt x="605266" y="534181"/>
                  </a:lnTo>
                  <a:lnTo>
                    <a:pt x="542631" y="530569"/>
                  </a:lnTo>
                  <a:lnTo>
                    <a:pt x="481978" y="524687"/>
                  </a:lnTo>
                  <a:lnTo>
                    <a:pt x="423590" y="516649"/>
                  </a:lnTo>
                  <a:lnTo>
                    <a:pt x="367751" y="506569"/>
                  </a:lnTo>
                  <a:lnTo>
                    <a:pt x="314745" y="494560"/>
                  </a:lnTo>
                  <a:lnTo>
                    <a:pt x="264857" y="480737"/>
                  </a:lnTo>
                  <a:lnTo>
                    <a:pt x="218372" y="465212"/>
                  </a:lnTo>
                  <a:lnTo>
                    <a:pt x="175573" y="448101"/>
                  </a:lnTo>
                  <a:lnTo>
                    <a:pt x="136744" y="429515"/>
                  </a:lnTo>
                  <a:lnTo>
                    <a:pt x="102171" y="409569"/>
                  </a:lnTo>
                  <a:lnTo>
                    <a:pt x="46925" y="366052"/>
                  </a:lnTo>
                  <a:lnTo>
                    <a:pt x="12110" y="318459"/>
                  </a:lnTo>
                  <a:lnTo>
                    <a:pt x="0" y="267699"/>
                  </a:lnTo>
                  <a:lnTo>
                    <a:pt x="3074" y="241980"/>
                  </a:lnTo>
                  <a:lnTo>
                    <a:pt x="26821" y="192690"/>
                  </a:lnTo>
                  <a:lnTo>
                    <a:pt x="72136" y="147023"/>
                  </a:lnTo>
                  <a:lnTo>
                    <a:pt x="136744" y="105887"/>
                  </a:lnTo>
                  <a:lnTo>
                    <a:pt x="175573" y="87303"/>
                  </a:lnTo>
                  <a:lnTo>
                    <a:pt x="218372" y="70192"/>
                  </a:lnTo>
                  <a:lnTo>
                    <a:pt x="264857" y="54669"/>
                  </a:lnTo>
                  <a:lnTo>
                    <a:pt x="314745" y="40847"/>
                  </a:lnTo>
                  <a:lnTo>
                    <a:pt x="367751" y="28839"/>
                  </a:lnTo>
                  <a:lnTo>
                    <a:pt x="423590" y="18760"/>
                  </a:lnTo>
                  <a:lnTo>
                    <a:pt x="481978" y="10723"/>
                  </a:lnTo>
                  <a:lnTo>
                    <a:pt x="542631" y="4841"/>
                  </a:lnTo>
                  <a:lnTo>
                    <a:pt x="605266" y="1229"/>
                  </a:lnTo>
                  <a:lnTo>
                    <a:pt x="669597" y="0"/>
                  </a:lnTo>
                  <a:close/>
                </a:path>
                <a:path w="1339214" h="535939">
                  <a:moveTo>
                    <a:pt x="669597" y="89233"/>
                  </a:moveTo>
                  <a:lnTo>
                    <a:pt x="735411" y="91174"/>
                  </a:lnTo>
                  <a:lnTo>
                    <a:pt x="798277" y="96810"/>
                  </a:lnTo>
                  <a:lnTo>
                    <a:pt x="857496" y="105863"/>
                  </a:lnTo>
                  <a:lnTo>
                    <a:pt x="912367" y="118052"/>
                  </a:lnTo>
                  <a:lnTo>
                    <a:pt x="962191" y="133097"/>
                  </a:lnTo>
                  <a:lnTo>
                    <a:pt x="1006270" y="150720"/>
                  </a:lnTo>
                  <a:lnTo>
                    <a:pt x="1043902" y="170639"/>
                  </a:lnTo>
                  <a:lnTo>
                    <a:pt x="1097033" y="216252"/>
                  </a:lnTo>
                  <a:lnTo>
                    <a:pt x="1115986" y="267699"/>
                  </a:lnTo>
                  <a:lnTo>
                    <a:pt x="1111131" y="294011"/>
                  </a:lnTo>
                  <a:lnTo>
                    <a:pt x="1074390" y="342821"/>
                  </a:lnTo>
                  <a:lnTo>
                    <a:pt x="1006270" y="384678"/>
                  </a:lnTo>
                  <a:lnTo>
                    <a:pt x="962191" y="402301"/>
                  </a:lnTo>
                  <a:lnTo>
                    <a:pt x="912367" y="417346"/>
                  </a:lnTo>
                  <a:lnTo>
                    <a:pt x="857496" y="429535"/>
                  </a:lnTo>
                  <a:lnTo>
                    <a:pt x="798277" y="438587"/>
                  </a:lnTo>
                  <a:lnTo>
                    <a:pt x="735411" y="444224"/>
                  </a:lnTo>
                  <a:lnTo>
                    <a:pt x="669597" y="446165"/>
                  </a:lnTo>
                  <a:lnTo>
                    <a:pt x="603779" y="444224"/>
                  </a:lnTo>
                  <a:lnTo>
                    <a:pt x="540910" y="438587"/>
                  </a:lnTo>
                  <a:lnTo>
                    <a:pt x="481690" y="429535"/>
                  </a:lnTo>
                  <a:lnTo>
                    <a:pt x="426817" y="417346"/>
                  </a:lnTo>
                  <a:lnTo>
                    <a:pt x="376991" y="402301"/>
                  </a:lnTo>
                  <a:lnTo>
                    <a:pt x="332912" y="384678"/>
                  </a:lnTo>
                  <a:lnTo>
                    <a:pt x="295279" y="364758"/>
                  </a:lnTo>
                  <a:lnTo>
                    <a:pt x="242148" y="319145"/>
                  </a:lnTo>
                  <a:lnTo>
                    <a:pt x="223194" y="267699"/>
                  </a:lnTo>
                  <a:lnTo>
                    <a:pt x="228049" y="241386"/>
                  </a:lnTo>
                  <a:lnTo>
                    <a:pt x="264791" y="192577"/>
                  </a:lnTo>
                  <a:lnTo>
                    <a:pt x="332912" y="150720"/>
                  </a:lnTo>
                  <a:lnTo>
                    <a:pt x="376991" y="133097"/>
                  </a:lnTo>
                  <a:lnTo>
                    <a:pt x="426817" y="118052"/>
                  </a:lnTo>
                  <a:lnTo>
                    <a:pt x="481690" y="105863"/>
                  </a:lnTo>
                  <a:lnTo>
                    <a:pt x="540910" y="96810"/>
                  </a:lnTo>
                  <a:lnTo>
                    <a:pt x="603779" y="91174"/>
                  </a:lnTo>
                  <a:lnTo>
                    <a:pt x="669597" y="89233"/>
                  </a:lnTo>
                  <a:close/>
                </a:path>
                <a:path w="1339214" h="535939">
                  <a:moveTo>
                    <a:pt x="669597" y="178466"/>
                  </a:moveTo>
                  <a:lnTo>
                    <a:pt x="728813" y="181662"/>
                  </a:lnTo>
                  <a:lnTo>
                    <a:pt x="782097" y="190678"/>
                  </a:lnTo>
                  <a:lnTo>
                    <a:pt x="827292" y="204651"/>
                  </a:lnTo>
                  <a:lnTo>
                    <a:pt x="862243" y="222720"/>
                  </a:lnTo>
                  <a:lnTo>
                    <a:pt x="892791" y="267699"/>
                  </a:lnTo>
                  <a:lnTo>
                    <a:pt x="884795" y="291374"/>
                  </a:lnTo>
                  <a:lnTo>
                    <a:pt x="827292" y="330746"/>
                  </a:lnTo>
                  <a:lnTo>
                    <a:pt x="782097" y="344720"/>
                  </a:lnTo>
                  <a:lnTo>
                    <a:pt x="728813" y="353735"/>
                  </a:lnTo>
                  <a:lnTo>
                    <a:pt x="669597" y="356932"/>
                  </a:lnTo>
                  <a:lnTo>
                    <a:pt x="610375" y="353735"/>
                  </a:lnTo>
                  <a:lnTo>
                    <a:pt x="557087" y="344720"/>
                  </a:lnTo>
                  <a:lnTo>
                    <a:pt x="511890" y="330746"/>
                  </a:lnTo>
                  <a:lnTo>
                    <a:pt x="476937" y="312677"/>
                  </a:lnTo>
                  <a:lnTo>
                    <a:pt x="446389" y="267699"/>
                  </a:lnTo>
                  <a:lnTo>
                    <a:pt x="454385" y="244023"/>
                  </a:lnTo>
                  <a:lnTo>
                    <a:pt x="511890" y="204651"/>
                  </a:lnTo>
                  <a:lnTo>
                    <a:pt x="557087" y="190678"/>
                  </a:lnTo>
                  <a:lnTo>
                    <a:pt x="610375" y="181662"/>
                  </a:lnTo>
                  <a:lnTo>
                    <a:pt x="669597" y="178466"/>
                  </a:lnTo>
                  <a:close/>
                </a:path>
              </a:pathLst>
            </a:custGeom>
            <a:ln w="32132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6191335" y="3945843"/>
            <a:ext cx="1429157" cy="1428614"/>
            <a:chOff x="7240422" y="4382668"/>
            <a:chExt cx="1671320" cy="1670685"/>
          </a:xfrm>
        </p:grpSpPr>
        <p:sp>
          <p:nvSpPr>
            <p:cNvPr id="22" name="object 22"/>
            <p:cNvSpPr/>
            <p:nvPr/>
          </p:nvSpPr>
          <p:spPr>
            <a:xfrm>
              <a:off x="7304693" y="5988902"/>
              <a:ext cx="1532255" cy="0"/>
            </a:xfrm>
            <a:custGeom>
              <a:avLst/>
              <a:gdLst/>
              <a:ahLst/>
              <a:cxnLst/>
              <a:rect l="l" t="t" r="r" b="b"/>
              <a:pathLst>
                <a:path w="1532254">
                  <a:moveTo>
                    <a:pt x="0" y="0"/>
                  </a:moveTo>
                  <a:lnTo>
                    <a:pt x="1531659" y="0"/>
                  </a:lnTo>
                </a:path>
              </a:pathLst>
            </a:custGeom>
            <a:ln w="2141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8761755" y="5924651"/>
              <a:ext cx="149987" cy="1284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304693" y="4458011"/>
              <a:ext cx="0" cy="1530985"/>
            </a:xfrm>
            <a:custGeom>
              <a:avLst/>
              <a:gdLst/>
              <a:ahLst/>
              <a:cxnLst/>
              <a:rect l="l" t="t" r="r" b="b"/>
              <a:pathLst>
                <a:path h="1530985">
                  <a:moveTo>
                    <a:pt x="0" y="1530891"/>
                  </a:moveTo>
                  <a:lnTo>
                    <a:pt x="0" y="0"/>
                  </a:lnTo>
                </a:path>
              </a:pathLst>
            </a:custGeom>
            <a:ln w="21427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7240422" y="4382668"/>
              <a:ext cx="128562" cy="1499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7706444" y="4784217"/>
              <a:ext cx="803910" cy="803275"/>
            </a:xfrm>
            <a:custGeom>
              <a:avLst/>
              <a:gdLst/>
              <a:ahLst/>
              <a:cxnLst/>
              <a:rect l="l" t="t" r="r" b="b"/>
              <a:pathLst>
                <a:path w="803909" h="803275">
                  <a:moveTo>
                    <a:pt x="401763" y="0"/>
                  </a:moveTo>
                  <a:lnTo>
                    <a:pt x="448506" y="2710"/>
                  </a:lnTo>
                  <a:lnTo>
                    <a:pt x="493695" y="10637"/>
                  </a:lnTo>
                  <a:lnTo>
                    <a:pt x="537024" y="23476"/>
                  </a:lnTo>
                  <a:lnTo>
                    <a:pt x="578186" y="40922"/>
                  </a:lnTo>
                  <a:lnTo>
                    <a:pt x="616878" y="62668"/>
                  </a:lnTo>
                  <a:lnTo>
                    <a:pt x="652794" y="88410"/>
                  </a:lnTo>
                  <a:lnTo>
                    <a:pt x="685628" y="117843"/>
                  </a:lnTo>
                  <a:lnTo>
                    <a:pt x="715075" y="150661"/>
                  </a:lnTo>
                  <a:lnTo>
                    <a:pt x="740829" y="186559"/>
                  </a:lnTo>
                  <a:lnTo>
                    <a:pt x="762586" y="225232"/>
                  </a:lnTo>
                  <a:lnTo>
                    <a:pt x="780039" y="266373"/>
                  </a:lnTo>
                  <a:lnTo>
                    <a:pt x="792884" y="309679"/>
                  </a:lnTo>
                  <a:lnTo>
                    <a:pt x="800815" y="354843"/>
                  </a:lnTo>
                  <a:lnTo>
                    <a:pt x="803526" y="401561"/>
                  </a:lnTo>
                  <a:lnTo>
                    <a:pt x="800815" y="448281"/>
                  </a:lnTo>
                  <a:lnTo>
                    <a:pt x="792884" y="493447"/>
                  </a:lnTo>
                  <a:lnTo>
                    <a:pt x="780039" y="536754"/>
                  </a:lnTo>
                  <a:lnTo>
                    <a:pt x="762586" y="577896"/>
                  </a:lnTo>
                  <a:lnTo>
                    <a:pt x="740829" y="616569"/>
                  </a:lnTo>
                  <a:lnTo>
                    <a:pt x="715075" y="652466"/>
                  </a:lnTo>
                  <a:lnTo>
                    <a:pt x="685628" y="685284"/>
                  </a:lnTo>
                  <a:lnTo>
                    <a:pt x="652794" y="714716"/>
                  </a:lnTo>
                  <a:lnTo>
                    <a:pt x="616878" y="740457"/>
                  </a:lnTo>
                  <a:lnTo>
                    <a:pt x="578186" y="762203"/>
                  </a:lnTo>
                  <a:lnTo>
                    <a:pt x="537024" y="779648"/>
                  </a:lnTo>
                  <a:lnTo>
                    <a:pt x="493695" y="792486"/>
                  </a:lnTo>
                  <a:lnTo>
                    <a:pt x="448506" y="800413"/>
                  </a:lnTo>
                  <a:lnTo>
                    <a:pt x="401763" y="803123"/>
                  </a:lnTo>
                  <a:lnTo>
                    <a:pt x="355022" y="800413"/>
                  </a:lnTo>
                  <a:lnTo>
                    <a:pt x="309835" y="792486"/>
                  </a:lnTo>
                  <a:lnTo>
                    <a:pt x="266507" y="779648"/>
                  </a:lnTo>
                  <a:lnTo>
                    <a:pt x="225345" y="762203"/>
                  </a:lnTo>
                  <a:lnTo>
                    <a:pt x="186653" y="740457"/>
                  </a:lnTo>
                  <a:lnTo>
                    <a:pt x="150737" y="714716"/>
                  </a:lnTo>
                  <a:lnTo>
                    <a:pt x="117902" y="685284"/>
                  </a:lnTo>
                  <a:lnTo>
                    <a:pt x="88455" y="652466"/>
                  </a:lnTo>
                  <a:lnTo>
                    <a:pt x="62700" y="616569"/>
                  </a:lnTo>
                  <a:lnTo>
                    <a:pt x="40942" y="577896"/>
                  </a:lnTo>
                  <a:lnTo>
                    <a:pt x="23488" y="536754"/>
                  </a:lnTo>
                  <a:lnTo>
                    <a:pt x="10642" y="493447"/>
                  </a:lnTo>
                  <a:lnTo>
                    <a:pt x="2711" y="448281"/>
                  </a:lnTo>
                  <a:lnTo>
                    <a:pt x="0" y="401561"/>
                  </a:lnTo>
                  <a:lnTo>
                    <a:pt x="2711" y="354843"/>
                  </a:lnTo>
                  <a:lnTo>
                    <a:pt x="10642" y="309679"/>
                  </a:lnTo>
                  <a:lnTo>
                    <a:pt x="23488" y="266373"/>
                  </a:lnTo>
                  <a:lnTo>
                    <a:pt x="40942" y="225232"/>
                  </a:lnTo>
                  <a:lnTo>
                    <a:pt x="62700" y="186559"/>
                  </a:lnTo>
                  <a:lnTo>
                    <a:pt x="88455" y="150661"/>
                  </a:lnTo>
                  <a:lnTo>
                    <a:pt x="117902" y="117843"/>
                  </a:lnTo>
                  <a:lnTo>
                    <a:pt x="150737" y="88410"/>
                  </a:lnTo>
                  <a:lnTo>
                    <a:pt x="186653" y="62668"/>
                  </a:lnTo>
                  <a:lnTo>
                    <a:pt x="225345" y="40922"/>
                  </a:lnTo>
                  <a:lnTo>
                    <a:pt x="266507" y="23476"/>
                  </a:lnTo>
                  <a:lnTo>
                    <a:pt x="309835" y="10637"/>
                  </a:lnTo>
                  <a:lnTo>
                    <a:pt x="355022" y="2710"/>
                  </a:lnTo>
                  <a:lnTo>
                    <a:pt x="401763" y="0"/>
                  </a:lnTo>
                  <a:close/>
                </a:path>
                <a:path w="803909" h="803275">
                  <a:moveTo>
                    <a:pt x="401763" y="133862"/>
                  </a:moveTo>
                  <a:lnTo>
                    <a:pt x="449802" y="138188"/>
                  </a:lnTo>
                  <a:lnTo>
                    <a:pt x="495060" y="150656"/>
                  </a:lnTo>
                  <a:lnTo>
                    <a:pt x="536770" y="170499"/>
                  </a:lnTo>
                  <a:lnTo>
                    <a:pt x="574166" y="196953"/>
                  </a:lnTo>
                  <a:lnTo>
                    <a:pt x="606482" y="229250"/>
                  </a:lnTo>
                  <a:lnTo>
                    <a:pt x="632950" y="266625"/>
                  </a:lnTo>
                  <a:lnTo>
                    <a:pt x="652805" y="308313"/>
                  </a:lnTo>
                  <a:lnTo>
                    <a:pt x="665281" y="353547"/>
                  </a:lnTo>
                  <a:lnTo>
                    <a:pt x="669609" y="401561"/>
                  </a:lnTo>
                  <a:lnTo>
                    <a:pt x="665281" y="449576"/>
                  </a:lnTo>
                  <a:lnTo>
                    <a:pt x="652805" y="494811"/>
                  </a:lnTo>
                  <a:lnTo>
                    <a:pt x="632950" y="536500"/>
                  </a:lnTo>
                  <a:lnTo>
                    <a:pt x="606482" y="573878"/>
                  </a:lnTo>
                  <a:lnTo>
                    <a:pt x="574166" y="606177"/>
                  </a:lnTo>
                  <a:lnTo>
                    <a:pt x="536770" y="632633"/>
                  </a:lnTo>
                  <a:lnTo>
                    <a:pt x="495060" y="652478"/>
                  </a:lnTo>
                  <a:lnTo>
                    <a:pt x="449802" y="664947"/>
                  </a:lnTo>
                  <a:lnTo>
                    <a:pt x="401763" y="669273"/>
                  </a:lnTo>
                  <a:lnTo>
                    <a:pt x="353724" y="664947"/>
                  </a:lnTo>
                  <a:lnTo>
                    <a:pt x="308468" y="652478"/>
                  </a:lnTo>
                  <a:lnTo>
                    <a:pt x="266759" y="632633"/>
                  </a:lnTo>
                  <a:lnTo>
                    <a:pt x="229365" y="606177"/>
                  </a:lnTo>
                  <a:lnTo>
                    <a:pt x="197051" y="573878"/>
                  </a:lnTo>
                  <a:lnTo>
                    <a:pt x="170585" y="536500"/>
                  </a:lnTo>
                  <a:lnTo>
                    <a:pt x="150731" y="494811"/>
                  </a:lnTo>
                  <a:lnTo>
                    <a:pt x="138257" y="449576"/>
                  </a:lnTo>
                  <a:lnTo>
                    <a:pt x="133929" y="401561"/>
                  </a:lnTo>
                  <a:lnTo>
                    <a:pt x="138257" y="353547"/>
                  </a:lnTo>
                  <a:lnTo>
                    <a:pt x="150731" y="308313"/>
                  </a:lnTo>
                  <a:lnTo>
                    <a:pt x="170585" y="266625"/>
                  </a:lnTo>
                  <a:lnTo>
                    <a:pt x="197051" y="229250"/>
                  </a:lnTo>
                  <a:lnTo>
                    <a:pt x="229365" y="196953"/>
                  </a:lnTo>
                  <a:lnTo>
                    <a:pt x="266759" y="170499"/>
                  </a:lnTo>
                  <a:lnTo>
                    <a:pt x="308468" y="150656"/>
                  </a:lnTo>
                  <a:lnTo>
                    <a:pt x="353724" y="138188"/>
                  </a:lnTo>
                  <a:lnTo>
                    <a:pt x="401763" y="133862"/>
                  </a:lnTo>
                  <a:close/>
                </a:path>
                <a:path w="803909" h="803275">
                  <a:moveTo>
                    <a:pt x="401763" y="267712"/>
                  </a:moveTo>
                  <a:lnTo>
                    <a:pt x="444018" y="274555"/>
                  </a:lnTo>
                  <a:lnTo>
                    <a:pt x="480774" y="293596"/>
                  </a:lnTo>
                  <a:lnTo>
                    <a:pt x="509794" y="322600"/>
                  </a:lnTo>
                  <a:lnTo>
                    <a:pt x="528845" y="359333"/>
                  </a:lnTo>
                  <a:lnTo>
                    <a:pt x="535692" y="401561"/>
                  </a:lnTo>
                  <a:lnTo>
                    <a:pt x="528845" y="443794"/>
                  </a:lnTo>
                  <a:lnTo>
                    <a:pt x="509794" y="480528"/>
                  </a:lnTo>
                  <a:lnTo>
                    <a:pt x="480774" y="509530"/>
                  </a:lnTo>
                  <a:lnTo>
                    <a:pt x="444018" y="528569"/>
                  </a:lnTo>
                  <a:lnTo>
                    <a:pt x="401763" y="535411"/>
                  </a:lnTo>
                  <a:lnTo>
                    <a:pt x="359514" y="528569"/>
                  </a:lnTo>
                  <a:lnTo>
                    <a:pt x="322762" y="509530"/>
                  </a:lnTo>
                  <a:lnTo>
                    <a:pt x="293743" y="480528"/>
                  </a:lnTo>
                  <a:lnTo>
                    <a:pt x="274693" y="443794"/>
                  </a:lnTo>
                  <a:lnTo>
                    <a:pt x="267846" y="401561"/>
                  </a:lnTo>
                  <a:lnTo>
                    <a:pt x="274693" y="359333"/>
                  </a:lnTo>
                  <a:lnTo>
                    <a:pt x="293743" y="322600"/>
                  </a:lnTo>
                  <a:lnTo>
                    <a:pt x="322762" y="293596"/>
                  </a:lnTo>
                  <a:lnTo>
                    <a:pt x="359514" y="274555"/>
                  </a:lnTo>
                  <a:lnTo>
                    <a:pt x="401763" y="267712"/>
                  </a:lnTo>
                  <a:close/>
                </a:path>
              </a:pathLst>
            </a:custGeom>
            <a:ln w="32132">
              <a:solidFill>
                <a:srgbClr val="ED1C24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959213" y="4844102"/>
            <a:ext cx="234030" cy="409607"/>
          </a:xfrm>
          <a:prstGeom prst="rect">
            <a:avLst/>
          </a:prstGeom>
        </p:spPr>
        <p:txBody>
          <a:bodyPr vert="horz" wrap="square" lIns="0" tIns="11946" rIns="0" bIns="0" rtlCol="0">
            <a:spAutoFit/>
          </a:bodyPr>
          <a:lstStyle/>
          <a:p>
            <a:pPr marL="10860">
              <a:lnSpc>
                <a:spcPts val="2275"/>
              </a:lnSpc>
              <a:spcBef>
                <a:spcPts val="94"/>
              </a:spcBef>
            </a:pPr>
            <a:r>
              <a:rPr sz="2394" i="1" spc="4" dirty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endParaRPr sz="2394" dirty="0">
              <a:latin typeface="Times New Roman"/>
              <a:cs typeface="Times New Roman"/>
            </a:endParaRPr>
          </a:p>
          <a:p>
            <a:pPr marL="146064">
              <a:lnSpc>
                <a:spcPts val="838"/>
              </a:lnSpc>
            </a:pPr>
            <a:r>
              <a:rPr sz="1197" dirty="0">
                <a:solidFill>
                  <a:srgbClr val="231F20"/>
                </a:solidFill>
                <a:latin typeface="Times New Roman"/>
                <a:cs typeface="Times New Roman"/>
              </a:rPr>
              <a:t>1</a:t>
            </a:r>
            <a:endParaRPr sz="1197" dirty="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75664" y="4805473"/>
            <a:ext cx="234030" cy="409607"/>
          </a:xfrm>
          <a:prstGeom prst="rect">
            <a:avLst/>
          </a:prstGeom>
        </p:spPr>
        <p:txBody>
          <a:bodyPr vert="horz" wrap="square" lIns="0" tIns="11946" rIns="0" bIns="0" rtlCol="0">
            <a:spAutoFit/>
          </a:bodyPr>
          <a:lstStyle/>
          <a:p>
            <a:pPr marL="10860">
              <a:lnSpc>
                <a:spcPts val="2275"/>
              </a:lnSpc>
              <a:spcBef>
                <a:spcPts val="94"/>
              </a:spcBef>
            </a:pPr>
            <a:r>
              <a:rPr sz="2394" i="1" spc="4" dirty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endParaRPr sz="2394" dirty="0">
              <a:latin typeface="Times New Roman"/>
              <a:cs typeface="Times New Roman"/>
            </a:endParaRPr>
          </a:p>
          <a:p>
            <a:pPr marL="146064">
              <a:lnSpc>
                <a:spcPts val="838"/>
              </a:lnSpc>
            </a:pPr>
            <a:r>
              <a:rPr sz="1197" dirty="0">
                <a:solidFill>
                  <a:srgbClr val="231F20"/>
                </a:solidFill>
                <a:latin typeface="Times New Roman"/>
                <a:cs typeface="Times New Roman"/>
              </a:rPr>
              <a:t>1</a:t>
            </a:r>
            <a:endParaRPr sz="1197" dirty="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54150" y="4811381"/>
            <a:ext cx="234030" cy="409607"/>
          </a:xfrm>
          <a:prstGeom prst="rect">
            <a:avLst/>
          </a:prstGeom>
        </p:spPr>
        <p:txBody>
          <a:bodyPr vert="horz" wrap="square" lIns="0" tIns="11946" rIns="0" bIns="0" rtlCol="0">
            <a:spAutoFit/>
          </a:bodyPr>
          <a:lstStyle/>
          <a:p>
            <a:pPr marL="10860">
              <a:lnSpc>
                <a:spcPts val="2275"/>
              </a:lnSpc>
              <a:spcBef>
                <a:spcPts val="94"/>
              </a:spcBef>
            </a:pPr>
            <a:r>
              <a:rPr sz="2394" i="1" spc="4" dirty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endParaRPr sz="2394" dirty="0">
              <a:latin typeface="Times New Roman"/>
              <a:cs typeface="Times New Roman"/>
            </a:endParaRPr>
          </a:p>
          <a:p>
            <a:pPr marL="146064">
              <a:lnSpc>
                <a:spcPts val="838"/>
              </a:lnSpc>
            </a:pPr>
            <a:r>
              <a:rPr sz="1197" dirty="0">
                <a:solidFill>
                  <a:srgbClr val="231F20"/>
                </a:solidFill>
                <a:latin typeface="Times New Roman"/>
                <a:cs typeface="Times New Roman"/>
              </a:rPr>
              <a:t>1</a:t>
            </a:r>
            <a:endParaRPr sz="1197" dirty="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11262" y="4087594"/>
            <a:ext cx="234030" cy="409607"/>
          </a:xfrm>
          <a:prstGeom prst="rect">
            <a:avLst/>
          </a:prstGeom>
        </p:spPr>
        <p:txBody>
          <a:bodyPr vert="horz" wrap="square" lIns="0" tIns="11946" rIns="0" bIns="0" rtlCol="0">
            <a:spAutoFit/>
          </a:bodyPr>
          <a:lstStyle/>
          <a:p>
            <a:pPr marL="10860">
              <a:lnSpc>
                <a:spcPts val="2275"/>
              </a:lnSpc>
              <a:spcBef>
                <a:spcPts val="94"/>
              </a:spcBef>
            </a:pPr>
            <a:r>
              <a:rPr sz="2394" i="1" spc="4" dirty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endParaRPr sz="2394" dirty="0">
              <a:latin typeface="Times New Roman"/>
              <a:cs typeface="Times New Roman"/>
            </a:endParaRPr>
          </a:p>
          <a:p>
            <a:pPr marL="146064">
              <a:lnSpc>
                <a:spcPts val="838"/>
              </a:lnSpc>
            </a:pPr>
            <a:r>
              <a:rPr sz="1197" dirty="0">
                <a:solidFill>
                  <a:srgbClr val="231F20"/>
                </a:solidFill>
                <a:latin typeface="Times New Roman"/>
                <a:cs typeface="Times New Roman"/>
              </a:rPr>
              <a:t>2</a:t>
            </a:r>
            <a:endParaRPr sz="1197" dirty="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586305" y="4060792"/>
            <a:ext cx="234030" cy="409607"/>
          </a:xfrm>
          <a:prstGeom prst="rect">
            <a:avLst/>
          </a:prstGeom>
        </p:spPr>
        <p:txBody>
          <a:bodyPr vert="horz" wrap="square" lIns="0" tIns="11946" rIns="0" bIns="0" rtlCol="0">
            <a:spAutoFit/>
          </a:bodyPr>
          <a:lstStyle/>
          <a:p>
            <a:pPr marL="10860">
              <a:lnSpc>
                <a:spcPts val="2275"/>
              </a:lnSpc>
              <a:spcBef>
                <a:spcPts val="94"/>
              </a:spcBef>
            </a:pPr>
            <a:r>
              <a:rPr sz="2394" i="1" spc="4" dirty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endParaRPr sz="2394" dirty="0">
              <a:latin typeface="Times New Roman"/>
              <a:cs typeface="Times New Roman"/>
            </a:endParaRPr>
          </a:p>
          <a:p>
            <a:pPr marL="146064">
              <a:lnSpc>
                <a:spcPts val="838"/>
              </a:lnSpc>
            </a:pPr>
            <a:r>
              <a:rPr sz="1197" dirty="0">
                <a:solidFill>
                  <a:srgbClr val="231F20"/>
                </a:solidFill>
                <a:latin typeface="Times New Roman"/>
                <a:cs typeface="Times New Roman"/>
              </a:rPr>
              <a:t>2</a:t>
            </a:r>
            <a:endParaRPr sz="1197" dirty="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876628" y="4060792"/>
            <a:ext cx="234030" cy="409607"/>
          </a:xfrm>
          <a:prstGeom prst="rect">
            <a:avLst/>
          </a:prstGeom>
        </p:spPr>
        <p:txBody>
          <a:bodyPr vert="horz" wrap="square" lIns="0" tIns="11946" rIns="0" bIns="0" rtlCol="0">
            <a:spAutoFit/>
          </a:bodyPr>
          <a:lstStyle/>
          <a:p>
            <a:pPr marL="10860">
              <a:lnSpc>
                <a:spcPts val="2275"/>
              </a:lnSpc>
              <a:spcBef>
                <a:spcPts val="94"/>
              </a:spcBef>
            </a:pPr>
            <a:r>
              <a:rPr sz="2394" i="1" spc="4" dirty="0">
                <a:solidFill>
                  <a:srgbClr val="231F20"/>
                </a:solidFill>
                <a:latin typeface="Times New Roman"/>
                <a:cs typeface="Times New Roman"/>
              </a:rPr>
              <a:t>x</a:t>
            </a:r>
            <a:endParaRPr sz="2394" dirty="0">
              <a:latin typeface="Times New Roman"/>
              <a:cs typeface="Times New Roman"/>
            </a:endParaRPr>
          </a:p>
          <a:p>
            <a:pPr marL="146064">
              <a:lnSpc>
                <a:spcPts val="838"/>
              </a:lnSpc>
            </a:pPr>
            <a:r>
              <a:rPr sz="1197" dirty="0">
                <a:solidFill>
                  <a:srgbClr val="231F20"/>
                </a:solidFill>
                <a:latin typeface="Times New Roman"/>
                <a:cs typeface="Times New Roman"/>
              </a:rPr>
              <a:t>2</a:t>
            </a:r>
            <a:endParaRPr sz="1197" dirty="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099373" y="5422937"/>
            <a:ext cx="278012" cy="287872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10860">
              <a:spcBef>
                <a:spcPts val="90"/>
              </a:spcBef>
            </a:pPr>
            <a:r>
              <a:rPr sz="1796" spc="4" dirty="0">
                <a:solidFill>
                  <a:srgbClr val="231F20"/>
                </a:solidFill>
                <a:latin typeface="Times New Roman"/>
                <a:cs typeface="Times New Roman"/>
              </a:rPr>
              <a:t>(a)</a:t>
            </a:r>
            <a:endParaRPr sz="1796" dirty="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118152" y="5502628"/>
            <a:ext cx="239823" cy="210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47" name="object 47"/>
          <p:cNvSpPr txBox="1"/>
          <p:nvPr/>
        </p:nvSpPr>
        <p:spPr>
          <a:xfrm>
            <a:off x="4497751" y="5422937"/>
            <a:ext cx="291044" cy="287872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10860">
              <a:spcBef>
                <a:spcPts val="90"/>
              </a:spcBef>
            </a:pPr>
            <a:r>
              <a:rPr sz="1796" spc="4" dirty="0">
                <a:solidFill>
                  <a:srgbClr val="231F20"/>
                </a:solidFill>
                <a:latin typeface="Times New Roman"/>
                <a:cs typeface="Times New Roman"/>
              </a:rPr>
              <a:t>(b)</a:t>
            </a:r>
            <a:endParaRPr sz="1796" dirty="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517086" y="5502628"/>
            <a:ext cx="252859" cy="210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49" name="object 49"/>
          <p:cNvSpPr txBox="1"/>
          <p:nvPr/>
        </p:nvSpPr>
        <p:spPr>
          <a:xfrm>
            <a:off x="6794524" y="5422937"/>
            <a:ext cx="278012" cy="287872"/>
          </a:xfrm>
          <a:prstGeom prst="rect">
            <a:avLst/>
          </a:prstGeom>
        </p:spPr>
        <p:txBody>
          <a:bodyPr vert="horz" wrap="square" lIns="0" tIns="11403" rIns="0" bIns="0" rtlCol="0">
            <a:spAutoFit/>
          </a:bodyPr>
          <a:lstStyle/>
          <a:p>
            <a:pPr marL="10860">
              <a:spcBef>
                <a:spcPts val="90"/>
              </a:spcBef>
            </a:pPr>
            <a:r>
              <a:rPr sz="1796" spc="4" dirty="0">
                <a:solidFill>
                  <a:srgbClr val="231F20"/>
                </a:solidFill>
                <a:latin typeface="Times New Roman"/>
                <a:cs typeface="Times New Roman"/>
              </a:rPr>
              <a:t>(c)</a:t>
            </a:r>
            <a:endParaRPr sz="1796" dirty="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813945" y="5502628"/>
            <a:ext cx="239834" cy="2106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8" name="Ink 27"/>
              <p14:cNvContentPartPr/>
              <p14:nvPr/>
            </p14:nvContentPartPr>
            <p14:xfrm>
              <a:off x="1845720" y="2234520"/>
              <a:ext cx="5891040" cy="2917440"/>
            </p14:xfrm>
          </p:contentPart>
        </mc:Choice>
        <mc:Fallback>
          <p:pic>
            <p:nvPicPr>
              <p:cNvPr id="28" name="Ink 2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40680" y="2227320"/>
                <a:ext cx="5902200" cy="293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442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87734" y="1368023"/>
            <a:ext cx="1285807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4074" indent="-293757">
              <a:spcBef>
                <a:spcPts val="86"/>
              </a:spcBef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latin typeface="Arial"/>
                <a:cs typeface="Arial"/>
              </a:rPr>
              <a:t>Data</a:t>
            </a:r>
            <a:r>
              <a:rPr sz="2052" spc="-60" dirty="0">
                <a:latin typeface="Arial"/>
                <a:cs typeface="Arial"/>
              </a:rPr>
              <a:t> </a:t>
            </a:r>
            <a:r>
              <a:rPr sz="2052" spc="-4" dirty="0">
                <a:latin typeface="Arial"/>
                <a:cs typeface="Arial"/>
              </a:rPr>
              <a:t>set</a:t>
            </a:r>
            <a:endParaRPr sz="2052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7734" y="2617778"/>
            <a:ext cx="6695102" cy="768078"/>
          </a:xfrm>
          <a:prstGeom prst="rect">
            <a:avLst/>
          </a:prstGeom>
        </p:spPr>
        <p:txBody>
          <a:bodyPr vert="horz" wrap="square" lIns="0" tIns="71675" rIns="0" bIns="0" rtlCol="0">
            <a:spAutoFit/>
          </a:bodyPr>
          <a:lstStyle/>
          <a:p>
            <a:pPr marL="304074" indent="-293757">
              <a:spcBef>
                <a:spcPts val="564"/>
              </a:spcBef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latin typeface="Arial"/>
                <a:cs typeface="Arial"/>
              </a:rPr>
              <a:t>Consider first </a:t>
            </a:r>
            <a:r>
              <a:rPr sz="2052" dirty="0">
                <a:latin typeface="Arial"/>
                <a:cs typeface="Arial"/>
              </a:rPr>
              <a:t>a </a:t>
            </a:r>
            <a:r>
              <a:rPr sz="2052" spc="-4" dirty="0">
                <a:latin typeface="Arial"/>
                <a:cs typeface="Arial"/>
              </a:rPr>
              <a:t>single</a:t>
            </a:r>
            <a:r>
              <a:rPr sz="2052" spc="9" dirty="0">
                <a:latin typeface="Arial"/>
                <a:cs typeface="Arial"/>
              </a:rPr>
              <a:t> </a:t>
            </a:r>
            <a:r>
              <a:rPr sz="2052" spc="-4" dirty="0">
                <a:latin typeface="Arial"/>
                <a:cs typeface="Arial"/>
              </a:rPr>
              <a:t>Gaussian</a:t>
            </a:r>
            <a:endParaRPr sz="2052" dirty="0">
              <a:latin typeface="Arial"/>
              <a:cs typeface="Arial"/>
            </a:endParaRPr>
          </a:p>
          <a:p>
            <a:pPr marL="304074" indent="-293757">
              <a:spcBef>
                <a:spcPts val="483"/>
              </a:spcBef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latin typeface="Arial"/>
                <a:cs typeface="Arial"/>
              </a:rPr>
              <a:t>Assume observed data points generated</a:t>
            </a:r>
            <a:r>
              <a:rPr sz="2052" spc="51" dirty="0">
                <a:latin typeface="Arial"/>
                <a:cs typeface="Arial"/>
              </a:rPr>
              <a:t> </a:t>
            </a:r>
            <a:r>
              <a:rPr sz="2052" spc="-4" dirty="0">
                <a:latin typeface="Arial"/>
                <a:cs typeface="Arial"/>
              </a:rPr>
              <a:t>independently</a:t>
            </a:r>
            <a:endParaRPr sz="2052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7734" y="4676803"/>
            <a:ext cx="6821076" cy="64254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4074" marR="4344" indent="-293214">
              <a:spcBef>
                <a:spcPts val="86"/>
              </a:spcBef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latin typeface="Arial"/>
                <a:cs typeface="Arial"/>
              </a:rPr>
              <a:t>Viewed as </a:t>
            </a:r>
            <a:r>
              <a:rPr sz="2052" dirty="0">
                <a:latin typeface="Arial"/>
                <a:cs typeface="Arial"/>
              </a:rPr>
              <a:t>a </a:t>
            </a:r>
            <a:r>
              <a:rPr sz="2052" spc="-4" dirty="0">
                <a:latin typeface="Arial"/>
                <a:cs typeface="Arial"/>
              </a:rPr>
              <a:t>function of the parameters, this is known as  the </a:t>
            </a:r>
            <a:r>
              <a:rPr sz="2052" i="1" dirty="0">
                <a:latin typeface="Arial"/>
                <a:cs typeface="Arial"/>
              </a:rPr>
              <a:t>likelihood </a:t>
            </a:r>
            <a:r>
              <a:rPr sz="2052" i="1" spc="-4" dirty="0">
                <a:latin typeface="Arial"/>
                <a:cs typeface="Arial"/>
              </a:rPr>
              <a:t>function</a:t>
            </a:r>
            <a:endParaRPr sz="2052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20711" y="1962713"/>
            <a:ext cx="3165431" cy="273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7" name="object 7"/>
          <p:cNvSpPr/>
          <p:nvPr/>
        </p:nvSpPr>
        <p:spPr>
          <a:xfrm>
            <a:off x="2435659" y="3625574"/>
            <a:ext cx="3583753" cy="742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grpSp>
        <p:nvGrpSpPr>
          <p:cNvPr id="8" name="object 8"/>
          <p:cNvGrpSpPr/>
          <p:nvPr/>
        </p:nvGrpSpPr>
        <p:grpSpPr>
          <a:xfrm>
            <a:off x="6634189" y="1693920"/>
            <a:ext cx="855214" cy="704805"/>
            <a:chOff x="7758315" y="1749170"/>
            <a:chExt cx="1000125" cy="824230"/>
          </a:xfrm>
        </p:grpSpPr>
        <p:sp>
          <p:nvSpPr>
            <p:cNvPr id="9" name="object 9"/>
            <p:cNvSpPr/>
            <p:nvPr/>
          </p:nvSpPr>
          <p:spPr>
            <a:xfrm>
              <a:off x="7789176" y="1882139"/>
              <a:ext cx="680085" cy="544195"/>
            </a:xfrm>
            <a:custGeom>
              <a:avLst/>
              <a:gdLst/>
              <a:ahLst/>
              <a:cxnLst/>
              <a:rect l="l" t="t" r="r" b="b"/>
              <a:pathLst>
                <a:path w="680084" h="544194">
                  <a:moveTo>
                    <a:pt x="24384" y="480060"/>
                  </a:moveTo>
                  <a:lnTo>
                    <a:pt x="16930" y="489042"/>
                  </a:lnTo>
                  <a:lnTo>
                    <a:pt x="9334" y="498163"/>
                  </a:lnTo>
                  <a:lnTo>
                    <a:pt x="3167" y="508142"/>
                  </a:lnTo>
                  <a:lnTo>
                    <a:pt x="0" y="519696"/>
                  </a:lnTo>
                  <a:lnTo>
                    <a:pt x="0" y="528840"/>
                  </a:lnTo>
                  <a:lnTo>
                    <a:pt x="1524" y="531876"/>
                  </a:lnTo>
                  <a:lnTo>
                    <a:pt x="10668" y="533400"/>
                  </a:lnTo>
                </a:path>
                <a:path w="680084" h="544194">
                  <a:moveTo>
                    <a:pt x="280403" y="530364"/>
                  </a:moveTo>
                  <a:lnTo>
                    <a:pt x="290430" y="532716"/>
                  </a:lnTo>
                  <a:lnTo>
                    <a:pt x="300029" y="535503"/>
                  </a:lnTo>
                  <a:lnTo>
                    <a:pt x="309340" y="539149"/>
                  </a:lnTo>
                  <a:lnTo>
                    <a:pt x="318503" y="544080"/>
                  </a:lnTo>
                </a:path>
                <a:path w="680084" h="544194">
                  <a:moveTo>
                    <a:pt x="313944" y="370344"/>
                  </a:moveTo>
                  <a:lnTo>
                    <a:pt x="303627" y="365717"/>
                  </a:lnTo>
                  <a:lnTo>
                    <a:pt x="292030" y="360808"/>
                  </a:lnTo>
                  <a:lnTo>
                    <a:pt x="280718" y="355330"/>
                  </a:lnTo>
                  <a:lnTo>
                    <a:pt x="271259" y="348996"/>
                  </a:lnTo>
                  <a:lnTo>
                    <a:pt x="269748" y="345960"/>
                  </a:lnTo>
                  <a:lnTo>
                    <a:pt x="268224" y="342900"/>
                  </a:lnTo>
                  <a:lnTo>
                    <a:pt x="266700" y="339864"/>
                  </a:lnTo>
                </a:path>
                <a:path w="680084" h="544194">
                  <a:moveTo>
                    <a:pt x="481584" y="170700"/>
                  </a:moveTo>
                  <a:lnTo>
                    <a:pt x="534519" y="165980"/>
                  </a:lnTo>
                  <a:lnTo>
                    <a:pt x="566923" y="159270"/>
                  </a:lnTo>
                  <a:lnTo>
                    <a:pt x="574403" y="157079"/>
                  </a:lnTo>
                  <a:lnTo>
                    <a:pt x="582168" y="155460"/>
                  </a:lnTo>
                </a:path>
                <a:path w="680084" h="544194">
                  <a:moveTo>
                    <a:pt x="644639" y="222516"/>
                  </a:moveTo>
                  <a:lnTo>
                    <a:pt x="651195" y="228325"/>
                  </a:lnTo>
                  <a:lnTo>
                    <a:pt x="655889" y="232417"/>
                  </a:lnTo>
                  <a:lnTo>
                    <a:pt x="660296" y="235370"/>
                  </a:lnTo>
                  <a:lnTo>
                    <a:pt x="665988" y="237756"/>
                  </a:lnTo>
                  <a:lnTo>
                    <a:pt x="668554" y="230891"/>
                  </a:lnTo>
                  <a:lnTo>
                    <a:pt x="671698" y="224031"/>
                  </a:lnTo>
                  <a:lnTo>
                    <a:pt x="675415" y="217175"/>
                  </a:lnTo>
                  <a:lnTo>
                    <a:pt x="679704" y="210324"/>
                  </a:lnTo>
                </a:path>
                <a:path w="680084" h="544194">
                  <a:moveTo>
                    <a:pt x="470903" y="220980"/>
                  </a:moveTo>
                  <a:lnTo>
                    <a:pt x="465523" y="237674"/>
                  </a:lnTo>
                  <a:lnTo>
                    <a:pt x="461002" y="253941"/>
                  </a:lnTo>
                  <a:lnTo>
                    <a:pt x="457621" y="270491"/>
                  </a:lnTo>
                  <a:lnTo>
                    <a:pt x="455663" y="288036"/>
                  </a:lnTo>
                  <a:lnTo>
                    <a:pt x="454139" y="300240"/>
                  </a:lnTo>
                  <a:lnTo>
                    <a:pt x="458724" y="300240"/>
                  </a:lnTo>
                  <a:lnTo>
                    <a:pt x="467868" y="303276"/>
                  </a:lnTo>
                </a:path>
                <a:path w="680084" h="544194">
                  <a:moveTo>
                    <a:pt x="641604" y="323100"/>
                  </a:moveTo>
                  <a:lnTo>
                    <a:pt x="651885" y="326744"/>
                  </a:lnTo>
                  <a:lnTo>
                    <a:pt x="657599" y="324815"/>
                  </a:lnTo>
                  <a:lnTo>
                    <a:pt x="662170" y="318600"/>
                  </a:lnTo>
                  <a:lnTo>
                    <a:pt x="669023" y="309384"/>
                  </a:lnTo>
                </a:path>
                <a:path w="680084" h="544194">
                  <a:moveTo>
                    <a:pt x="615683" y="358140"/>
                  </a:moveTo>
                  <a:lnTo>
                    <a:pt x="607475" y="364217"/>
                  </a:lnTo>
                  <a:lnTo>
                    <a:pt x="600262" y="369004"/>
                  </a:lnTo>
                  <a:lnTo>
                    <a:pt x="592759" y="372934"/>
                  </a:lnTo>
                  <a:lnTo>
                    <a:pt x="583679" y="376440"/>
                  </a:lnTo>
                </a:path>
                <a:path w="680084" h="544194">
                  <a:moveTo>
                    <a:pt x="438899" y="281940"/>
                  </a:moveTo>
                  <a:lnTo>
                    <a:pt x="416730" y="283421"/>
                  </a:lnTo>
                  <a:lnTo>
                    <a:pt x="394133" y="284611"/>
                  </a:lnTo>
                  <a:lnTo>
                    <a:pt x="371824" y="284084"/>
                  </a:lnTo>
                  <a:lnTo>
                    <a:pt x="350520" y="280416"/>
                  </a:lnTo>
                  <a:lnTo>
                    <a:pt x="344424" y="277380"/>
                  </a:lnTo>
                  <a:lnTo>
                    <a:pt x="339839" y="275856"/>
                  </a:lnTo>
                  <a:lnTo>
                    <a:pt x="333743" y="272796"/>
                  </a:lnTo>
                </a:path>
                <a:path w="680084" h="544194">
                  <a:moveTo>
                    <a:pt x="505968" y="0"/>
                  </a:moveTo>
                  <a:lnTo>
                    <a:pt x="492488" y="216"/>
                  </a:lnTo>
                  <a:lnTo>
                    <a:pt x="479293" y="576"/>
                  </a:lnTo>
                  <a:lnTo>
                    <a:pt x="466100" y="648"/>
                  </a:lnTo>
                  <a:lnTo>
                    <a:pt x="452628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145411" y="1935111"/>
              <a:ext cx="72390" cy="647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8409444" y="1941575"/>
              <a:ext cx="36830" cy="361315"/>
            </a:xfrm>
            <a:custGeom>
              <a:avLst/>
              <a:gdLst/>
              <a:ahLst/>
              <a:cxnLst/>
              <a:rect l="l" t="t" r="r" b="b"/>
              <a:pathLst>
                <a:path w="36829" h="361314">
                  <a:moveTo>
                    <a:pt x="15240" y="0"/>
                  </a:moveTo>
                  <a:lnTo>
                    <a:pt x="19405" y="7079"/>
                  </a:lnTo>
                  <a:lnTo>
                    <a:pt x="23426" y="9725"/>
                  </a:lnTo>
                  <a:lnTo>
                    <a:pt x="28307" y="7508"/>
                  </a:lnTo>
                  <a:lnTo>
                    <a:pt x="35052" y="0"/>
                  </a:lnTo>
                </a:path>
                <a:path w="36829" h="361314">
                  <a:moveTo>
                    <a:pt x="36576" y="295668"/>
                  </a:moveTo>
                  <a:lnTo>
                    <a:pt x="27858" y="306331"/>
                  </a:lnTo>
                  <a:lnTo>
                    <a:pt x="15997" y="320428"/>
                  </a:lnTo>
                  <a:lnTo>
                    <a:pt x="5281" y="335100"/>
                  </a:lnTo>
                  <a:lnTo>
                    <a:pt x="0" y="347484"/>
                  </a:lnTo>
                  <a:lnTo>
                    <a:pt x="4572" y="356628"/>
                  </a:lnTo>
                  <a:lnTo>
                    <a:pt x="4572" y="359664"/>
                  </a:lnTo>
                  <a:lnTo>
                    <a:pt x="12192" y="36120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8119884" y="1978164"/>
              <a:ext cx="283210" cy="302260"/>
            </a:xfrm>
            <a:custGeom>
              <a:avLst/>
              <a:gdLst/>
              <a:ahLst/>
              <a:cxnLst/>
              <a:rect l="l" t="t" r="r" b="b"/>
              <a:pathLst>
                <a:path w="283209" h="302260">
                  <a:moveTo>
                    <a:pt x="205740" y="0"/>
                  </a:moveTo>
                  <a:lnTo>
                    <a:pt x="156390" y="36952"/>
                  </a:lnTo>
                  <a:lnTo>
                    <a:pt x="112776" y="80772"/>
                  </a:lnTo>
                  <a:lnTo>
                    <a:pt x="77793" y="119848"/>
                  </a:lnTo>
                  <a:lnTo>
                    <a:pt x="43238" y="164782"/>
                  </a:lnTo>
                  <a:lnTo>
                    <a:pt x="15258" y="213431"/>
                  </a:lnTo>
                  <a:lnTo>
                    <a:pt x="0" y="263652"/>
                  </a:lnTo>
                  <a:lnTo>
                    <a:pt x="976" y="279033"/>
                  </a:lnTo>
                  <a:lnTo>
                    <a:pt x="7810" y="290698"/>
                  </a:lnTo>
                  <a:lnTo>
                    <a:pt x="19502" y="298365"/>
                  </a:lnTo>
                  <a:lnTo>
                    <a:pt x="35052" y="301752"/>
                  </a:lnTo>
                  <a:lnTo>
                    <a:pt x="61976" y="299108"/>
                  </a:lnTo>
                  <a:lnTo>
                    <a:pt x="115835" y="281815"/>
                  </a:lnTo>
                  <a:lnTo>
                    <a:pt x="170561" y="250044"/>
                  </a:lnTo>
                  <a:lnTo>
                    <a:pt x="222707" y="202666"/>
                  </a:lnTo>
                  <a:lnTo>
                    <a:pt x="262355" y="150135"/>
                  </a:lnTo>
                  <a:lnTo>
                    <a:pt x="282647" y="91881"/>
                  </a:lnTo>
                  <a:lnTo>
                    <a:pt x="277355" y="62471"/>
                  </a:lnTo>
                  <a:lnTo>
                    <a:pt x="230431" y="30978"/>
                  </a:lnTo>
                  <a:lnTo>
                    <a:pt x="199631" y="27432"/>
                  </a:lnTo>
                  <a:lnTo>
                    <a:pt x="196596" y="27432"/>
                  </a:lnTo>
                  <a:lnTo>
                    <a:pt x="188976" y="27432"/>
                  </a:lnTo>
                </a:path>
              </a:pathLst>
            </a:custGeom>
            <a:ln w="19050">
              <a:solidFill>
                <a:srgbClr val="339966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945457" y="1897379"/>
              <a:ext cx="657225" cy="238125"/>
            </a:xfrm>
            <a:custGeom>
              <a:avLst/>
              <a:gdLst/>
              <a:ahLst/>
              <a:cxnLst/>
              <a:rect l="l" t="t" r="r" b="b"/>
              <a:pathLst>
                <a:path w="657225" h="238125">
                  <a:moveTo>
                    <a:pt x="25062" y="237756"/>
                  </a:moveTo>
                  <a:lnTo>
                    <a:pt x="14044" y="234351"/>
                  </a:lnTo>
                  <a:lnTo>
                    <a:pt x="4308" y="229944"/>
                  </a:lnTo>
                  <a:lnTo>
                    <a:pt x="0" y="222963"/>
                  </a:lnTo>
                  <a:lnTo>
                    <a:pt x="5262" y="211836"/>
                  </a:lnTo>
                  <a:lnTo>
                    <a:pt x="9822" y="210324"/>
                  </a:lnTo>
                  <a:lnTo>
                    <a:pt x="12882" y="208800"/>
                  </a:lnTo>
                  <a:lnTo>
                    <a:pt x="15918" y="205740"/>
                  </a:lnTo>
                </a:path>
                <a:path w="657225" h="238125">
                  <a:moveTo>
                    <a:pt x="640758" y="41160"/>
                  </a:moveTo>
                  <a:lnTo>
                    <a:pt x="632715" y="31635"/>
                  </a:lnTo>
                  <a:lnTo>
                    <a:pt x="624381" y="23252"/>
                  </a:lnTo>
                  <a:lnTo>
                    <a:pt x="615476" y="15437"/>
                  </a:lnTo>
                  <a:lnTo>
                    <a:pt x="605718" y="7620"/>
                  </a:lnTo>
                  <a:lnTo>
                    <a:pt x="602658" y="4584"/>
                  </a:lnTo>
                  <a:lnTo>
                    <a:pt x="601146" y="3060"/>
                  </a:lnTo>
                  <a:lnTo>
                    <a:pt x="598098" y="1536"/>
                  </a:lnTo>
                </a:path>
                <a:path w="657225" h="238125">
                  <a:moveTo>
                    <a:pt x="651438" y="0"/>
                  </a:moveTo>
                  <a:lnTo>
                    <a:pt x="654695" y="13721"/>
                  </a:lnTo>
                  <a:lnTo>
                    <a:pt x="656958" y="27438"/>
                  </a:lnTo>
                  <a:lnTo>
                    <a:pt x="657223" y="41155"/>
                  </a:lnTo>
                  <a:lnTo>
                    <a:pt x="654486" y="54876"/>
                  </a:lnTo>
                  <a:lnTo>
                    <a:pt x="649771" y="63420"/>
                  </a:lnTo>
                  <a:lnTo>
                    <a:pt x="646484" y="69540"/>
                  </a:lnTo>
                  <a:lnTo>
                    <a:pt x="643765" y="74805"/>
                  </a:lnTo>
                  <a:lnTo>
                    <a:pt x="640758" y="80784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896228" y="1860816"/>
              <a:ext cx="608330" cy="578485"/>
            </a:xfrm>
            <a:custGeom>
              <a:avLst/>
              <a:gdLst/>
              <a:ahLst/>
              <a:cxnLst/>
              <a:rect l="l" t="t" r="r" b="b"/>
              <a:pathLst>
                <a:path w="608329" h="578485">
                  <a:moveTo>
                    <a:pt x="519312" y="0"/>
                  </a:moveTo>
                  <a:lnTo>
                    <a:pt x="508948" y="2093"/>
                  </a:lnTo>
                  <a:lnTo>
                    <a:pt x="502734" y="4186"/>
                  </a:lnTo>
                  <a:lnTo>
                    <a:pt x="496807" y="6852"/>
                  </a:lnTo>
                  <a:lnTo>
                    <a:pt x="487308" y="10668"/>
                  </a:lnTo>
                  <a:lnTo>
                    <a:pt x="441921" y="32859"/>
                  </a:lnTo>
                  <a:lnTo>
                    <a:pt x="397392" y="57907"/>
                  </a:lnTo>
                  <a:lnTo>
                    <a:pt x="354006" y="85243"/>
                  </a:lnTo>
                  <a:lnTo>
                    <a:pt x="312048" y="114300"/>
                  </a:lnTo>
                  <a:lnTo>
                    <a:pt x="273717" y="143454"/>
                  </a:lnTo>
                  <a:lnTo>
                    <a:pt x="236165" y="174929"/>
                  </a:lnTo>
                  <a:lnTo>
                    <a:pt x="199718" y="208561"/>
                  </a:lnTo>
                  <a:lnTo>
                    <a:pt x="164702" y="244188"/>
                  </a:lnTo>
                  <a:lnTo>
                    <a:pt x="131443" y="281645"/>
                  </a:lnTo>
                  <a:lnTo>
                    <a:pt x="100266" y="320770"/>
                  </a:lnTo>
                  <a:lnTo>
                    <a:pt x="71497" y="361399"/>
                  </a:lnTo>
                  <a:lnTo>
                    <a:pt x="45463" y="403370"/>
                  </a:lnTo>
                  <a:lnTo>
                    <a:pt x="22488" y="446519"/>
                  </a:lnTo>
                  <a:lnTo>
                    <a:pt x="0" y="508631"/>
                  </a:lnTo>
                  <a:lnTo>
                    <a:pt x="192" y="540395"/>
                  </a:lnTo>
                  <a:lnTo>
                    <a:pt x="16392" y="568439"/>
                  </a:lnTo>
                  <a:lnTo>
                    <a:pt x="42776" y="578371"/>
                  </a:lnTo>
                  <a:lnTo>
                    <a:pt x="78874" y="575875"/>
                  </a:lnTo>
                  <a:lnTo>
                    <a:pt x="141347" y="559308"/>
                  </a:lnTo>
                  <a:lnTo>
                    <a:pt x="188754" y="543564"/>
                  </a:lnTo>
                  <a:lnTo>
                    <a:pt x="235657" y="525534"/>
                  </a:lnTo>
                  <a:lnTo>
                    <a:pt x="281736" y="505127"/>
                  </a:lnTo>
                  <a:lnTo>
                    <a:pt x="326671" y="482250"/>
                  </a:lnTo>
                  <a:lnTo>
                    <a:pt x="370143" y="456812"/>
                  </a:lnTo>
                  <a:lnTo>
                    <a:pt x="411831" y="428723"/>
                  </a:lnTo>
                  <a:lnTo>
                    <a:pt x="451415" y="397891"/>
                  </a:lnTo>
                  <a:lnTo>
                    <a:pt x="488577" y="364224"/>
                  </a:lnTo>
                  <a:lnTo>
                    <a:pt x="522995" y="327632"/>
                  </a:lnTo>
                  <a:lnTo>
                    <a:pt x="554351" y="288023"/>
                  </a:lnTo>
                  <a:lnTo>
                    <a:pt x="578050" y="250381"/>
                  </a:lnTo>
                  <a:lnTo>
                    <a:pt x="597601" y="206305"/>
                  </a:lnTo>
                  <a:lnTo>
                    <a:pt x="607722" y="159657"/>
                  </a:lnTo>
                  <a:lnTo>
                    <a:pt x="603132" y="114300"/>
                  </a:lnTo>
                  <a:lnTo>
                    <a:pt x="591244" y="91295"/>
                  </a:lnTo>
                  <a:lnTo>
                    <a:pt x="573219" y="75433"/>
                  </a:lnTo>
                  <a:lnTo>
                    <a:pt x="551481" y="64145"/>
                  </a:lnTo>
                  <a:lnTo>
                    <a:pt x="528456" y="54864"/>
                  </a:lnTo>
                </a:path>
              </a:pathLst>
            </a:custGeom>
            <a:ln w="19050">
              <a:solidFill>
                <a:srgbClr val="339966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8416795" y="1758695"/>
              <a:ext cx="250825" cy="320040"/>
            </a:xfrm>
            <a:custGeom>
              <a:avLst/>
              <a:gdLst/>
              <a:ahLst/>
              <a:cxnLst/>
              <a:rect l="l" t="t" r="r" b="b"/>
              <a:pathLst>
                <a:path w="250825" h="320039">
                  <a:moveTo>
                    <a:pt x="219725" y="320040"/>
                  </a:moveTo>
                  <a:lnTo>
                    <a:pt x="228487" y="314973"/>
                  </a:lnTo>
                  <a:lnTo>
                    <a:pt x="232677" y="311472"/>
                  </a:lnTo>
                  <a:lnTo>
                    <a:pt x="233435" y="306540"/>
                  </a:lnTo>
                  <a:lnTo>
                    <a:pt x="231904" y="297180"/>
                  </a:lnTo>
                </a:path>
                <a:path w="250825" h="320039">
                  <a:moveTo>
                    <a:pt x="245620" y="54864"/>
                  </a:moveTo>
                  <a:lnTo>
                    <a:pt x="250532" y="40219"/>
                  </a:lnTo>
                  <a:lnTo>
                    <a:pt x="249439" y="29146"/>
                  </a:lnTo>
                  <a:lnTo>
                    <a:pt x="242627" y="19502"/>
                  </a:lnTo>
                  <a:lnTo>
                    <a:pt x="230380" y="9144"/>
                  </a:lnTo>
                  <a:lnTo>
                    <a:pt x="227345" y="7620"/>
                  </a:lnTo>
                  <a:lnTo>
                    <a:pt x="224284" y="6108"/>
                  </a:lnTo>
                  <a:lnTo>
                    <a:pt x="221249" y="3060"/>
                  </a:lnTo>
                </a:path>
                <a:path w="250825" h="320039">
                  <a:moveTo>
                    <a:pt x="38369" y="0"/>
                  </a:moveTo>
                  <a:lnTo>
                    <a:pt x="21956" y="1102"/>
                  </a:lnTo>
                  <a:lnTo>
                    <a:pt x="7692" y="1914"/>
                  </a:lnTo>
                  <a:lnTo>
                    <a:pt x="0" y="5579"/>
                  </a:lnTo>
                  <a:lnTo>
                    <a:pt x="3304" y="1524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7767840" y="1770900"/>
              <a:ext cx="981075" cy="792480"/>
            </a:xfrm>
            <a:custGeom>
              <a:avLst/>
              <a:gdLst/>
              <a:ahLst/>
              <a:cxnLst/>
              <a:rect l="l" t="t" r="r" b="b"/>
              <a:pathLst>
                <a:path w="981075" h="792480">
                  <a:moveTo>
                    <a:pt x="821436" y="0"/>
                  </a:moveTo>
                  <a:lnTo>
                    <a:pt x="782377" y="3232"/>
                  </a:lnTo>
                  <a:lnTo>
                    <a:pt x="742175" y="12179"/>
                  </a:lnTo>
                  <a:lnTo>
                    <a:pt x="694533" y="28950"/>
                  </a:lnTo>
                  <a:lnTo>
                    <a:pt x="647887" y="49147"/>
                  </a:lnTo>
                  <a:lnTo>
                    <a:pt x="602665" y="72199"/>
                  </a:lnTo>
                  <a:lnTo>
                    <a:pt x="559295" y="97536"/>
                  </a:lnTo>
                  <a:lnTo>
                    <a:pt x="517958" y="124684"/>
                  </a:lnTo>
                  <a:lnTo>
                    <a:pt x="477654" y="153327"/>
                  </a:lnTo>
                  <a:lnTo>
                    <a:pt x="438385" y="183388"/>
                  </a:lnTo>
                  <a:lnTo>
                    <a:pt x="400158" y="214794"/>
                  </a:lnTo>
                  <a:lnTo>
                    <a:pt x="362975" y="247469"/>
                  </a:lnTo>
                  <a:lnTo>
                    <a:pt x="326841" y="281338"/>
                  </a:lnTo>
                  <a:lnTo>
                    <a:pt x="291760" y="316327"/>
                  </a:lnTo>
                  <a:lnTo>
                    <a:pt x="257736" y="352360"/>
                  </a:lnTo>
                  <a:lnTo>
                    <a:pt x="224773" y="389364"/>
                  </a:lnTo>
                  <a:lnTo>
                    <a:pt x="192876" y="427262"/>
                  </a:lnTo>
                  <a:lnTo>
                    <a:pt x="162048" y="465981"/>
                  </a:lnTo>
                  <a:lnTo>
                    <a:pt x="132295" y="505444"/>
                  </a:lnTo>
                  <a:lnTo>
                    <a:pt x="103619" y="545579"/>
                  </a:lnTo>
                  <a:lnTo>
                    <a:pt x="77924" y="580502"/>
                  </a:lnTo>
                  <a:lnTo>
                    <a:pt x="47619" y="622662"/>
                  </a:lnTo>
                  <a:lnTo>
                    <a:pt x="19798" y="668697"/>
                  </a:lnTo>
                  <a:lnTo>
                    <a:pt x="1560" y="715244"/>
                  </a:lnTo>
                  <a:lnTo>
                    <a:pt x="0" y="758939"/>
                  </a:lnTo>
                  <a:lnTo>
                    <a:pt x="8427" y="775543"/>
                  </a:lnTo>
                  <a:lnTo>
                    <a:pt x="22855" y="785429"/>
                  </a:lnTo>
                  <a:lnTo>
                    <a:pt x="40714" y="790455"/>
                  </a:lnTo>
                  <a:lnTo>
                    <a:pt x="59436" y="792480"/>
                  </a:lnTo>
                  <a:lnTo>
                    <a:pt x="95057" y="791379"/>
                  </a:lnTo>
                  <a:lnTo>
                    <a:pt x="165729" y="774904"/>
                  </a:lnTo>
                  <a:lnTo>
                    <a:pt x="248790" y="746267"/>
                  </a:lnTo>
                  <a:lnTo>
                    <a:pt x="297264" y="726977"/>
                  </a:lnTo>
                  <a:lnTo>
                    <a:pt x="344996" y="705737"/>
                  </a:lnTo>
                  <a:lnTo>
                    <a:pt x="391917" y="682630"/>
                  </a:lnTo>
                  <a:lnTo>
                    <a:pt x="437959" y="657736"/>
                  </a:lnTo>
                  <a:lnTo>
                    <a:pt x="483053" y="631139"/>
                  </a:lnTo>
                  <a:lnTo>
                    <a:pt x="527129" y="602920"/>
                  </a:lnTo>
                  <a:lnTo>
                    <a:pt x="570121" y="573162"/>
                  </a:lnTo>
                  <a:lnTo>
                    <a:pt x="611958" y="541947"/>
                  </a:lnTo>
                  <a:lnTo>
                    <a:pt x="652573" y="509357"/>
                  </a:lnTo>
                  <a:lnTo>
                    <a:pt x="691896" y="475475"/>
                  </a:lnTo>
                  <a:lnTo>
                    <a:pt x="729671" y="441105"/>
                  </a:lnTo>
                  <a:lnTo>
                    <a:pt x="767213" y="405397"/>
                  </a:lnTo>
                  <a:lnTo>
                    <a:pt x="804004" y="368296"/>
                  </a:lnTo>
                  <a:lnTo>
                    <a:pt x="839528" y="329749"/>
                  </a:lnTo>
                  <a:lnTo>
                    <a:pt x="873267" y="289701"/>
                  </a:lnTo>
                  <a:lnTo>
                    <a:pt x="904702" y="248100"/>
                  </a:lnTo>
                  <a:lnTo>
                    <a:pt x="933318" y="204891"/>
                  </a:lnTo>
                  <a:lnTo>
                    <a:pt x="958596" y="160020"/>
                  </a:lnTo>
                  <a:lnTo>
                    <a:pt x="980687" y="94297"/>
                  </a:lnTo>
                  <a:lnTo>
                    <a:pt x="977019" y="61221"/>
                  </a:lnTo>
                  <a:lnTo>
                    <a:pt x="957059" y="32004"/>
                  </a:lnTo>
                  <a:lnTo>
                    <a:pt x="950463" y="29455"/>
                  </a:lnTo>
                  <a:lnTo>
                    <a:pt x="944295" y="26477"/>
                  </a:lnTo>
                  <a:lnTo>
                    <a:pt x="938414" y="23211"/>
                  </a:lnTo>
                  <a:lnTo>
                    <a:pt x="932675" y="19799"/>
                  </a:lnTo>
                </a:path>
              </a:pathLst>
            </a:custGeom>
            <a:ln w="19050">
              <a:solidFill>
                <a:srgbClr val="339966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</p:grpSp>
      <p:sp>
        <p:nvSpPr>
          <p:cNvPr id="17" name="object 17"/>
          <p:cNvSpPr/>
          <p:nvPr/>
        </p:nvSpPr>
        <p:spPr>
          <a:xfrm>
            <a:off x="6320437" y="1604326"/>
            <a:ext cx="1595313" cy="1211417"/>
          </a:xfrm>
          <a:custGeom>
            <a:avLst/>
            <a:gdLst/>
            <a:ahLst/>
            <a:cxnLst/>
            <a:rect l="l" t="t" r="r" b="b"/>
            <a:pathLst>
              <a:path w="1865629" h="1416685">
                <a:moveTo>
                  <a:pt x="88404" y="0"/>
                </a:moveTo>
                <a:lnTo>
                  <a:pt x="93595" y="53728"/>
                </a:lnTo>
                <a:lnTo>
                  <a:pt x="97928" y="107451"/>
                </a:lnTo>
                <a:lnTo>
                  <a:pt x="101686" y="161170"/>
                </a:lnTo>
                <a:lnTo>
                  <a:pt x="105156" y="214884"/>
                </a:lnTo>
                <a:lnTo>
                  <a:pt x="107841" y="267462"/>
                </a:lnTo>
                <a:lnTo>
                  <a:pt x="109846" y="320043"/>
                </a:lnTo>
                <a:lnTo>
                  <a:pt x="111256" y="372624"/>
                </a:lnTo>
                <a:lnTo>
                  <a:pt x="112157" y="425205"/>
                </a:lnTo>
                <a:lnTo>
                  <a:pt x="112635" y="477785"/>
                </a:lnTo>
                <a:lnTo>
                  <a:pt x="112776" y="530364"/>
                </a:lnTo>
                <a:lnTo>
                  <a:pt x="112539" y="579627"/>
                </a:lnTo>
                <a:lnTo>
                  <a:pt x="111857" y="628935"/>
                </a:lnTo>
                <a:lnTo>
                  <a:pt x="110772" y="678281"/>
                </a:lnTo>
                <a:lnTo>
                  <a:pt x="109324" y="727656"/>
                </a:lnTo>
                <a:lnTo>
                  <a:pt x="107556" y="777052"/>
                </a:lnTo>
                <a:lnTo>
                  <a:pt x="105510" y="826460"/>
                </a:lnTo>
                <a:lnTo>
                  <a:pt x="103226" y="875872"/>
                </a:lnTo>
                <a:lnTo>
                  <a:pt x="100747" y="925281"/>
                </a:lnTo>
                <a:lnTo>
                  <a:pt x="98115" y="974676"/>
                </a:lnTo>
                <a:lnTo>
                  <a:pt x="95370" y="1024051"/>
                </a:lnTo>
                <a:lnTo>
                  <a:pt x="92555" y="1073397"/>
                </a:lnTo>
                <a:lnTo>
                  <a:pt x="89711" y="1122706"/>
                </a:lnTo>
                <a:lnTo>
                  <a:pt x="86880" y="1171968"/>
                </a:lnTo>
                <a:lnTo>
                  <a:pt x="85521" y="1200543"/>
                </a:lnTo>
                <a:lnTo>
                  <a:pt x="84016" y="1229118"/>
                </a:lnTo>
                <a:lnTo>
                  <a:pt x="82798" y="1257693"/>
                </a:lnTo>
                <a:lnTo>
                  <a:pt x="82296" y="1286268"/>
                </a:lnTo>
                <a:lnTo>
                  <a:pt x="82296" y="1296812"/>
                </a:lnTo>
                <a:lnTo>
                  <a:pt x="82296" y="1304361"/>
                </a:lnTo>
                <a:lnTo>
                  <a:pt x="82296" y="1310484"/>
                </a:lnTo>
                <a:lnTo>
                  <a:pt x="82296" y="1316748"/>
                </a:lnTo>
              </a:path>
              <a:path w="1865629" h="1416685">
                <a:moveTo>
                  <a:pt x="0" y="1386840"/>
                </a:moveTo>
                <a:lnTo>
                  <a:pt x="48780" y="1400568"/>
                </a:lnTo>
                <a:lnTo>
                  <a:pt x="100335" y="1403298"/>
                </a:lnTo>
                <a:lnTo>
                  <a:pt x="152102" y="1404752"/>
                </a:lnTo>
                <a:lnTo>
                  <a:pt x="204038" y="1405116"/>
                </a:lnTo>
                <a:lnTo>
                  <a:pt x="256101" y="1404576"/>
                </a:lnTo>
                <a:lnTo>
                  <a:pt x="308248" y="1403315"/>
                </a:lnTo>
                <a:lnTo>
                  <a:pt x="360438" y="1401521"/>
                </a:lnTo>
                <a:lnTo>
                  <a:pt x="412628" y="1399377"/>
                </a:lnTo>
                <a:lnTo>
                  <a:pt x="464776" y="1397069"/>
                </a:lnTo>
                <a:lnTo>
                  <a:pt x="516839" y="1394782"/>
                </a:lnTo>
                <a:lnTo>
                  <a:pt x="568775" y="1392701"/>
                </a:lnTo>
                <a:lnTo>
                  <a:pt x="620541" y="1391012"/>
                </a:lnTo>
                <a:lnTo>
                  <a:pt x="672096" y="1389900"/>
                </a:lnTo>
                <a:lnTo>
                  <a:pt x="720386" y="1389661"/>
                </a:lnTo>
                <a:lnTo>
                  <a:pt x="769020" y="1390079"/>
                </a:lnTo>
                <a:lnTo>
                  <a:pt x="817965" y="1391067"/>
                </a:lnTo>
                <a:lnTo>
                  <a:pt x="867183" y="1392539"/>
                </a:lnTo>
                <a:lnTo>
                  <a:pt x="916641" y="1394409"/>
                </a:lnTo>
                <a:lnTo>
                  <a:pt x="966302" y="1396590"/>
                </a:lnTo>
                <a:lnTo>
                  <a:pt x="1016132" y="1398995"/>
                </a:lnTo>
                <a:lnTo>
                  <a:pt x="1066094" y="1401539"/>
                </a:lnTo>
                <a:lnTo>
                  <a:pt x="1116154" y="1404135"/>
                </a:lnTo>
                <a:lnTo>
                  <a:pt x="1166277" y="1406696"/>
                </a:lnTo>
                <a:lnTo>
                  <a:pt x="1216427" y="1409136"/>
                </a:lnTo>
                <a:lnTo>
                  <a:pt x="1266568" y="1411369"/>
                </a:lnTo>
                <a:lnTo>
                  <a:pt x="1316666" y="1413308"/>
                </a:lnTo>
                <a:lnTo>
                  <a:pt x="1366685" y="1414866"/>
                </a:lnTo>
                <a:lnTo>
                  <a:pt x="1416590" y="1415958"/>
                </a:lnTo>
                <a:lnTo>
                  <a:pt x="1466345" y="1416497"/>
                </a:lnTo>
                <a:lnTo>
                  <a:pt x="1515915" y="1416396"/>
                </a:lnTo>
                <a:lnTo>
                  <a:pt x="1565265" y="1415569"/>
                </a:lnTo>
                <a:lnTo>
                  <a:pt x="1614360" y="1413930"/>
                </a:lnTo>
                <a:lnTo>
                  <a:pt x="1663163" y="1411392"/>
                </a:lnTo>
                <a:lnTo>
                  <a:pt x="1711641" y="1407868"/>
                </a:lnTo>
                <a:lnTo>
                  <a:pt x="1759757" y="1403273"/>
                </a:lnTo>
                <a:lnTo>
                  <a:pt x="1807476" y="1397520"/>
                </a:lnTo>
                <a:lnTo>
                  <a:pt x="1851612" y="1376298"/>
                </a:lnTo>
                <a:lnTo>
                  <a:pt x="1865376" y="136398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958680" y="1820880"/>
              <a:ext cx="6191640" cy="4581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9320" y="1818000"/>
                <a:ext cx="6204960" cy="459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634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2604" y="483234"/>
            <a:ext cx="55575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Nimbus Sans L"/>
                <a:cs typeface="Nimbus Sans L"/>
              </a:rPr>
              <a:t>Mixtures of</a:t>
            </a:r>
            <a:r>
              <a:rPr spc="-80" dirty="0">
                <a:latin typeface="Nimbus Sans L"/>
                <a:cs typeface="Nimbus Sans L"/>
              </a:rPr>
              <a:t> </a:t>
            </a:r>
            <a:r>
              <a:rPr dirty="0">
                <a:latin typeface="Nimbus Sans L"/>
                <a:cs typeface="Nimbus Sans L"/>
              </a:rPr>
              <a:t>Gaussians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4711"/>
            <a:ext cx="7727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5"/>
              </a:spcBef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Nimbus Sans L"/>
                <a:cs typeface="Nimbus Sans L"/>
              </a:rPr>
              <a:t>Combine simple models into a </a:t>
            </a:r>
            <a:r>
              <a:rPr sz="2800" dirty="0">
                <a:latin typeface="Nimbus Sans L"/>
                <a:cs typeface="Nimbus Sans L"/>
              </a:rPr>
              <a:t>complex</a:t>
            </a:r>
            <a:r>
              <a:rPr sz="2800" spc="100" dirty="0">
                <a:latin typeface="Nimbus Sans L"/>
                <a:cs typeface="Nimbus Sans L"/>
              </a:rPr>
              <a:t> </a:t>
            </a:r>
            <a:r>
              <a:rPr sz="2800" spc="-5" dirty="0">
                <a:latin typeface="Nimbus Sans L"/>
                <a:cs typeface="Nimbus Sans L"/>
              </a:rPr>
              <a:t>model:</a:t>
            </a:r>
            <a:endParaRPr sz="2800" dirty="0">
              <a:latin typeface="Nimbus Sans L"/>
              <a:cs typeface="Nimbus Sans 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99744" y="2211430"/>
            <a:ext cx="2897505" cy="1125220"/>
            <a:chOff x="999744" y="2211430"/>
            <a:chExt cx="2897505" cy="1125220"/>
          </a:xfrm>
        </p:grpSpPr>
        <p:sp>
          <p:nvSpPr>
            <p:cNvPr id="5" name="object 5"/>
            <p:cNvSpPr/>
            <p:nvPr/>
          </p:nvSpPr>
          <p:spPr>
            <a:xfrm>
              <a:off x="999744" y="2211430"/>
              <a:ext cx="2897100" cy="7495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2500883" y="2764535"/>
              <a:ext cx="1356360" cy="142240"/>
            </a:xfrm>
            <a:custGeom>
              <a:avLst/>
              <a:gdLst/>
              <a:ahLst/>
              <a:cxnLst/>
              <a:rect l="l" t="t" r="r" b="b"/>
              <a:pathLst>
                <a:path w="1356360" h="142239">
                  <a:moveTo>
                    <a:pt x="1356360" y="0"/>
                  </a:moveTo>
                  <a:lnTo>
                    <a:pt x="1355425" y="27574"/>
                  </a:lnTo>
                  <a:lnTo>
                    <a:pt x="1352883" y="50101"/>
                  </a:lnTo>
                  <a:lnTo>
                    <a:pt x="1349126" y="65293"/>
                  </a:lnTo>
                  <a:lnTo>
                    <a:pt x="1344549" y="70865"/>
                  </a:lnTo>
                  <a:lnTo>
                    <a:pt x="689991" y="70865"/>
                  </a:lnTo>
                  <a:lnTo>
                    <a:pt x="685413" y="76438"/>
                  </a:lnTo>
                  <a:lnTo>
                    <a:pt x="681656" y="91630"/>
                  </a:lnTo>
                  <a:lnTo>
                    <a:pt x="679114" y="114157"/>
                  </a:lnTo>
                  <a:lnTo>
                    <a:pt x="678180" y="141731"/>
                  </a:lnTo>
                  <a:lnTo>
                    <a:pt x="677245" y="114157"/>
                  </a:lnTo>
                  <a:lnTo>
                    <a:pt x="674703" y="91630"/>
                  </a:lnTo>
                  <a:lnTo>
                    <a:pt x="670946" y="76438"/>
                  </a:lnTo>
                  <a:lnTo>
                    <a:pt x="666369" y="70865"/>
                  </a:lnTo>
                  <a:lnTo>
                    <a:pt x="11811" y="70865"/>
                  </a:lnTo>
                  <a:lnTo>
                    <a:pt x="7233" y="65293"/>
                  </a:lnTo>
                  <a:lnTo>
                    <a:pt x="3476" y="50101"/>
                  </a:lnTo>
                  <a:lnTo>
                    <a:pt x="934" y="27574"/>
                  </a:lnTo>
                  <a:lnTo>
                    <a:pt x="0" y="0"/>
                  </a:lnTo>
                </a:path>
              </a:pathLst>
            </a:custGeom>
            <a:ln w="152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2310257" y="2764535"/>
              <a:ext cx="76200" cy="571500"/>
            </a:xfrm>
            <a:custGeom>
              <a:avLst/>
              <a:gdLst/>
              <a:ahLst/>
              <a:cxnLst/>
              <a:rect l="l" t="t" r="r" b="b"/>
              <a:pathLst>
                <a:path w="76200" h="571500">
                  <a:moveTo>
                    <a:pt x="31715" y="76178"/>
                  </a:moveTo>
                  <a:lnTo>
                    <a:pt x="30353" y="571500"/>
                  </a:lnTo>
                  <a:lnTo>
                    <a:pt x="43053" y="571500"/>
                  </a:lnTo>
                  <a:lnTo>
                    <a:pt x="44415" y="76221"/>
                  </a:lnTo>
                  <a:lnTo>
                    <a:pt x="31715" y="76178"/>
                  </a:lnTo>
                  <a:close/>
                </a:path>
                <a:path w="76200" h="571500">
                  <a:moveTo>
                    <a:pt x="69839" y="63500"/>
                  </a:moveTo>
                  <a:lnTo>
                    <a:pt x="44450" y="63500"/>
                  </a:lnTo>
                  <a:lnTo>
                    <a:pt x="44415" y="76221"/>
                  </a:lnTo>
                  <a:lnTo>
                    <a:pt x="76200" y="76326"/>
                  </a:lnTo>
                  <a:lnTo>
                    <a:pt x="69839" y="63500"/>
                  </a:lnTo>
                  <a:close/>
                </a:path>
                <a:path w="76200" h="571500">
                  <a:moveTo>
                    <a:pt x="44450" y="63500"/>
                  </a:moveTo>
                  <a:lnTo>
                    <a:pt x="31750" y="63500"/>
                  </a:lnTo>
                  <a:lnTo>
                    <a:pt x="31715" y="76178"/>
                  </a:lnTo>
                  <a:lnTo>
                    <a:pt x="44415" y="76221"/>
                  </a:lnTo>
                  <a:lnTo>
                    <a:pt x="44450" y="63500"/>
                  </a:lnTo>
                  <a:close/>
                </a:path>
                <a:path w="76200" h="571500">
                  <a:moveTo>
                    <a:pt x="38354" y="0"/>
                  </a:moveTo>
                  <a:lnTo>
                    <a:pt x="0" y="76073"/>
                  </a:lnTo>
                  <a:lnTo>
                    <a:pt x="31715" y="76178"/>
                  </a:lnTo>
                  <a:lnTo>
                    <a:pt x="31750" y="63500"/>
                  </a:lnTo>
                  <a:lnTo>
                    <a:pt x="69839" y="63500"/>
                  </a:lnTo>
                  <a:lnTo>
                    <a:pt x="3835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312670" y="2831718"/>
            <a:ext cx="1772285" cy="780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37820">
              <a:lnSpc>
                <a:spcPct val="137500"/>
              </a:lnSpc>
              <a:spcBef>
                <a:spcPts val="100"/>
              </a:spcBef>
            </a:pPr>
            <a:r>
              <a:rPr sz="1800" spc="-5" dirty="0">
                <a:latin typeface="Nimbus Sans L"/>
                <a:cs typeface="Nimbus Sans L"/>
              </a:rPr>
              <a:t>Component  Mixing</a:t>
            </a:r>
            <a:r>
              <a:rPr sz="1800" spc="-75" dirty="0">
                <a:latin typeface="Nimbus Sans L"/>
                <a:cs typeface="Nimbus Sans L"/>
              </a:rPr>
              <a:t> </a:t>
            </a:r>
            <a:r>
              <a:rPr sz="1800" spc="-5" dirty="0">
                <a:latin typeface="Nimbus Sans L"/>
                <a:cs typeface="Nimbus Sans L"/>
              </a:rPr>
              <a:t>coefficient</a:t>
            </a:r>
            <a:endParaRPr sz="1800" dirty="0">
              <a:latin typeface="Nimbus Sans L"/>
              <a:cs typeface="Nimbus Sans 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89703" y="2417064"/>
            <a:ext cx="4267200" cy="2535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535940" y="4717172"/>
            <a:ext cx="6978650" cy="137160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R="488315" algn="r">
              <a:lnSpc>
                <a:spcPct val="100000"/>
              </a:lnSpc>
              <a:spcBef>
                <a:spcPts val="770"/>
              </a:spcBef>
            </a:pPr>
            <a:r>
              <a:rPr sz="1800" dirty="0">
                <a:latin typeface="Nimbus Sans L"/>
                <a:cs typeface="Nimbus Sans L"/>
              </a:rPr>
              <a:t>K=3</a:t>
            </a:r>
          </a:p>
          <a:p>
            <a:pPr marL="355600" marR="5080" indent="-343535">
              <a:lnSpc>
                <a:spcPct val="100000"/>
              </a:lnSpc>
              <a:spcBef>
                <a:spcPts val="1045"/>
              </a:spcBef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Nimbus Sans L"/>
                <a:cs typeface="Nimbus Sans L"/>
              </a:rPr>
              <a:t>Find </a:t>
            </a:r>
            <a:r>
              <a:rPr sz="2800" dirty="0">
                <a:latin typeface="Nimbus Sans L"/>
                <a:cs typeface="Nimbus Sans L"/>
              </a:rPr>
              <a:t>parameters through </a:t>
            </a:r>
            <a:r>
              <a:rPr sz="2800" spc="-5" dirty="0">
                <a:latin typeface="Nimbus Sans L"/>
                <a:cs typeface="Nimbus Sans L"/>
              </a:rPr>
              <a:t>EM </a:t>
            </a:r>
            <a:r>
              <a:rPr sz="2800" dirty="0">
                <a:latin typeface="Nimbus Sans L"/>
                <a:cs typeface="Nimbus Sans L"/>
              </a:rPr>
              <a:t>(Expectation  </a:t>
            </a:r>
            <a:r>
              <a:rPr sz="2800" spc="-5" dirty="0">
                <a:latin typeface="Nimbus Sans L"/>
                <a:cs typeface="Nimbus Sans L"/>
              </a:rPr>
              <a:t>Maximization)</a:t>
            </a:r>
            <a:r>
              <a:rPr sz="2800" spc="15" dirty="0">
                <a:latin typeface="Nimbus Sans L"/>
                <a:cs typeface="Nimbus Sans L"/>
              </a:rPr>
              <a:t> </a:t>
            </a:r>
            <a:r>
              <a:rPr sz="2800" spc="-5" dirty="0">
                <a:latin typeface="Nimbus Sans L"/>
                <a:cs typeface="Nimbus Sans L"/>
              </a:rPr>
              <a:t>algorithm</a:t>
            </a:r>
            <a:endParaRPr sz="2800" dirty="0">
              <a:latin typeface="Nimbus Sans L"/>
              <a:cs typeface="Nimbus Sans 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65280" y="3924406"/>
            <a:ext cx="2901676" cy="7495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78739" y="6621881"/>
            <a:ext cx="1843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Nimbus Sans L"/>
                <a:cs typeface="Nimbus Sans L"/>
              </a:rPr>
              <a:t>Adapted from </a:t>
            </a:r>
            <a:r>
              <a:rPr sz="1200" spc="-5" dirty="0">
                <a:latin typeface="Nimbus Sans L"/>
                <a:cs typeface="Nimbus Sans L"/>
              </a:rPr>
              <a:t>Chris</a:t>
            </a:r>
            <a:r>
              <a:rPr sz="1200" spc="-125" dirty="0">
                <a:latin typeface="Nimbus Sans L"/>
                <a:cs typeface="Nimbus Sans L"/>
              </a:rPr>
              <a:t> </a:t>
            </a:r>
            <a:r>
              <a:rPr sz="1200" dirty="0">
                <a:latin typeface="Nimbus Sans L"/>
                <a:cs typeface="Nimbus Sans L"/>
              </a:rPr>
              <a:t>Bishop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/>
              <p14:cNvContentPartPr/>
              <p14:nvPr/>
            </p14:nvContentPartPr>
            <p14:xfrm>
              <a:off x="884160" y="1124640"/>
              <a:ext cx="5657760" cy="333252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6960" y="1116000"/>
                <a:ext cx="5672160" cy="334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834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87734" y="1368023"/>
            <a:ext cx="4346658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4074" indent="-293757">
              <a:spcBef>
                <a:spcPts val="86"/>
              </a:spcBef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latin typeface="Arial"/>
                <a:cs typeface="Arial"/>
              </a:rPr>
              <a:t>Linear super-position of</a:t>
            </a:r>
            <a:r>
              <a:rPr sz="2052" spc="17" dirty="0">
                <a:latin typeface="Arial"/>
                <a:cs typeface="Arial"/>
              </a:rPr>
              <a:t> </a:t>
            </a:r>
            <a:r>
              <a:rPr sz="2052" spc="-4" dirty="0">
                <a:latin typeface="Arial"/>
                <a:cs typeface="Arial"/>
              </a:rPr>
              <a:t>Gaussians</a:t>
            </a:r>
            <a:endParaRPr sz="2052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7734" y="2679025"/>
            <a:ext cx="4377066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4074" indent="-293757">
              <a:spcBef>
                <a:spcPts val="86"/>
              </a:spcBef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latin typeface="Arial"/>
                <a:cs typeface="Arial"/>
              </a:rPr>
              <a:t>Normalization and </a:t>
            </a:r>
            <a:r>
              <a:rPr sz="2052" dirty="0">
                <a:latin typeface="Arial"/>
                <a:cs typeface="Arial"/>
              </a:rPr>
              <a:t>positivity</a:t>
            </a:r>
            <a:r>
              <a:rPr sz="2052" spc="-4" dirty="0">
                <a:latin typeface="Arial"/>
                <a:cs typeface="Arial"/>
              </a:rPr>
              <a:t> require</a:t>
            </a:r>
            <a:endParaRPr sz="2052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7734" y="4302791"/>
            <a:ext cx="6868860" cy="326758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4074" indent="-293757">
              <a:spcBef>
                <a:spcPts val="86"/>
              </a:spcBef>
              <a:buChar char="•"/>
              <a:tabLst>
                <a:tab pos="303531" algn="l"/>
                <a:tab pos="304617" algn="l"/>
              </a:tabLst>
            </a:pPr>
            <a:r>
              <a:rPr sz="2052" dirty="0">
                <a:latin typeface="Arial"/>
                <a:cs typeface="Arial"/>
              </a:rPr>
              <a:t>Can </a:t>
            </a:r>
            <a:r>
              <a:rPr sz="2052" spc="-4" dirty="0">
                <a:latin typeface="Arial"/>
                <a:cs typeface="Arial"/>
              </a:rPr>
              <a:t>interpret the mixing coefficients as prior</a:t>
            </a:r>
            <a:r>
              <a:rPr sz="2052" spc="68" dirty="0">
                <a:latin typeface="Arial"/>
                <a:cs typeface="Arial"/>
              </a:rPr>
              <a:t> </a:t>
            </a:r>
            <a:r>
              <a:rPr sz="2052" spc="-4" dirty="0">
                <a:latin typeface="Arial"/>
                <a:cs typeface="Arial"/>
              </a:rPr>
              <a:t>probabilities</a:t>
            </a:r>
            <a:endParaRPr sz="2052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28262" y="4888358"/>
            <a:ext cx="2775780" cy="7558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7" name="object 7"/>
          <p:cNvSpPr/>
          <p:nvPr/>
        </p:nvSpPr>
        <p:spPr>
          <a:xfrm>
            <a:off x="2680657" y="3195524"/>
            <a:ext cx="3246229" cy="7558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8" name="object 8"/>
          <p:cNvSpPr/>
          <p:nvPr/>
        </p:nvSpPr>
        <p:spPr>
          <a:xfrm>
            <a:off x="2704115" y="1811544"/>
            <a:ext cx="3297053" cy="7558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grpSp>
        <p:nvGrpSpPr>
          <p:cNvPr id="9" name="object 9"/>
          <p:cNvGrpSpPr/>
          <p:nvPr/>
        </p:nvGrpSpPr>
        <p:grpSpPr>
          <a:xfrm>
            <a:off x="6222383" y="1400704"/>
            <a:ext cx="2127446" cy="1455221"/>
            <a:chOff x="7276731" y="1406271"/>
            <a:chExt cx="2487930" cy="1701800"/>
          </a:xfrm>
        </p:grpSpPr>
        <p:sp>
          <p:nvSpPr>
            <p:cNvPr id="10" name="object 10"/>
            <p:cNvSpPr/>
            <p:nvPr/>
          </p:nvSpPr>
          <p:spPr>
            <a:xfrm>
              <a:off x="7286256" y="1418856"/>
              <a:ext cx="2225040" cy="1503680"/>
            </a:xfrm>
            <a:custGeom>
              <a:avLst/>
              <a:gdLst/>
              <a:ahLst/>
              <a:cxnLst/>
              <a:rect l="l" t="t" r="r" b="b"/>
              <a:pathLst>
                <a:path w="2225040" h="1503680">
                  <a:moveTo>
                    <a:pt x="10668" y="94488"/>
                  </a:moveTo>
                  <a:lnTo>
                    <a:pt x="8143" y="88511"/>
                  </a:lnTo>
                  <a:lnTo>
                    <a:pt x="5334" y="82105"/>
                  </a:lnTo>
                  <a:lnTo>
                    <a:pt x="2524" y="75414"/>
                  </a:lnTo>
                  <a:lnTo>
                    <a:pt x="0" y="68580"/>
                  </a:lnTo>
                  <a:lnTo>
                    <a:pt x="3874" y="86629"/>
                  </a:lnTo>
                  <a:lnTo>
                    <a:pt x="8181" y="104394"/>
                  </a:lnTo>
                  <a:lnTo>
                    <a:pt x="12208" y="122158"/>
                  </a:lnTo>
                  <a:lnTo>
                    <a:pt x="22092" y="189537"/>
                  </a:lnTo>
                  <a:lnTo>
                    <a:pt x="27516" y="239190"/>
                  </a:lnTo>
                  <a:lnTo>
                    <a:pt x="31670" y="289107"/>
                  </a:lnTo>
                  <a:lnTo>
                    <a:pt x="34713" y="339231"/>
                  </a:lnTo>
                  <a:lnTo>
                    <a:pt x="36803" y="389502"/>
                  </a:lnTo>
                  <a:lnTo>
                    <a:pt x="38100" y="439864"/>
                  </a:lnTo>
                  <a:lnTo>
                    <a:pt x="38761" y="490257"/>
                  </a:lnTo>
                  <a:lnTo>
                    <a:pt x="38946" y="540624"/>
                  </a:lnTo>
                  <a:lnTo>
                    <a:pt x="38814" y="590907"/>
                  </a:lnTo>
                  <a:lnTo>
                    <a:pt x="38523" y="641046"/>
                  </a:lnTo>
                  <a:lnTo>
                    <a:pt x="38232" y="690984"/>
                  </a:lnTo>
                  <a:lnTo>
                    <a:pt x="38100" y="740664"/>
                  </a:lnTo>
                  <a:lnTo>
                    <a:pt x="38049" y="789137"/>
                  </a:lnTo>
                  <a:lnTo>
                    <a:pt x="37950" y="837764"/>
                  </a:lnTo>
                  <a:lnTo>
                    <a:pt x="37883" y="886508"/>
                  </a:lnTo>
                  <a:lnTo>
                    <a:pt x="37927" y="935331"/>
                  </a:lnTo>
                  <a:lnTo>
                    <a:pt x="38161" y="984198"/>
                  </a:lnTo>
                  <a:lnTo>
                    <a:pt x="38665" y="1033070"/>
                  </a:lnTo>
                  <a:lnTo>
                    <a:pt x="39518" y="1081910"/>
                  </a:lnTo>
                  <a:lnTo>
                    <a:pt x="40799" y="1130682"/>
                  </a:lnTo>
                  <a:lnTo>
                    <a:pt x="42589" y="1179349"/>
                  </a:lnTo>
                  <a:lnTo>
                    <a:pt x="44967" y="1227872"/>
                  </a:lnTo>
                  <a:lnTo>
                    <a:pt x="48012" y="1276216"/>
                  </a:lnTo>
                  <a:lnTo>
                    <a:pt x="51803" y="1324343"/>
                  </a:lnTo>
                  <a:lnTo>
                    <a:pt x="57713" y="1369683"/>
                  </a:lnTo>
                  <a:lnTo>
                    <a:pt x="67043" y="1412748"/>
                  </a:lnTo>
                  <a:lnTo>
                    <a:pt x="69765" y="1422415"/>
                  </a:lnTo>
                  <a:lnTo>
                    <a:pt x="71626" y="1429512"/>
                  </a:lnTo>
                  <a:lnTo>
                    <a:pt x="73485" y="1435465"/>
                  </a:lnTo>
                  <a:lnTo>
                    <a:pt x="76200" y="1441704"/>
                  </a:lnTo>
                </a:path>
                <a:path w="2225040" h="1503680">
                  <a:moveTo>
                    <a:pt x="86868" y="1476743"/>
                  </a:moveTo>
                  <a:lnTo>
                    <a:pt x="95011" y="1473845"/>
                  </a:lnTo>
                  <a:lnTo>
                    <a:pt x="100584" y="1471799"/>
                  </a:lnTo>
                  <a:lnTo>
                    <a:pt x="106156" y="1470321"/>
                  </a:lnTo>
                  <a:lnTo>
                    <a:pt x="114300" y="1469123"/>
                  </a:lnTo>
                  <a:lnTo>
                    <a:pt x="166357" y="1467936"/>
                  </a:lnTo>
                  <a:lnTo>
                    <a:pt x="218509" y="1467200"/>
                  </a:lnTo>
                  <a:lnTo>
                    <a:pt x="270741" y="1466866"/>
                  </a:lnTo>
                  <a:lnTo>
                    <a:pt x="323040" y="1466884"/>
                  </a:lnTo>
                  <a:lnTo>
                    <a:pt x="375392" y="1467207"/>
                  </a:lnTo>
                  <a:lnTo>
                    <a:pt x="427784" y="1467783"/>
                  </a:lnTo>
                  <a:lnTo>
                    <a:pt x="480204" y="1468565"/>
                  </a:lnTo>
                  <a:lnTo>
                    <a:pt x="532636" y="1469504"/>
                  </a:lnTo>
                  <a:lnTo>
                    <a:pt x="585068" y="1470549"/>
                  </a:lnTo>
                  <a:lnTo>
                    <a:pt x="637487" y="1471653"/>
                  </a:lnTo>
                  <a:lnTo>
                    <a:pt x="689878" y="1472765"/>
                  </a:lnTo>
                  <a:lnTo>
                    <a:pt x="742230" y="1473838"/>
                  </a:lnTo>
                  <a:lnTo>
                    <a:pt x="794527" y="1474821"/>
                  </a:lnTo>
                  <a:lnTo>
                    <a:pt x="846758" y="1475665"/>
                  </a:lnTo>
                  <a:lnTo>
                    <a:pt x="898907" y="1476322"/>
                  </a:lnTo>
                  <a:lnTo>
                    <a:pt x="950963" y="1476743"/>
                  </a:lnTo>
                  <a:lnTo>
                    <a:pt x="999466" y="1477385"/>
                  </a:lnTo>
                  <a:lnTo>
                    <a:pt x="1048892" y="1478759"/>
                  </a:lnTo>
                  <a:lnTo>
                    <a:pt x="1099137" y="1480730"/>
                  </a:lnTo>
                  <a:lnTo>
                    <a:pt x="1150095" y="1483161"/>
                  </a:lnTo>
                  <a:lnTo>
                    <a:pt x="1201661" y="1485916"/>
                  </a:lnTo>
                  <a:lnTo>
                    <a:pt x="1253730" y="1488860"/>
                  </a:lnTo>
                  <a:lnTo>
                    <a:pt x="1306197" y="1491856"/>
                  </a:lnTo>
                  <a:lnTo>
                    <a:pt x="1358957" y="1494769"/>
                  </a:lnTo>
                  <a:lnTo>
                    <a:pt x="1411904" y="1497462"/>
                  </a:lnTo>
                  <a:lnTo>
                    <a:pt x="1464933" y="1499800"/>
                  </a:lnTo>
                  <a:lnTo>
                    <a:pt x="1517940" y="1501646"/>
                  </a:lnTo>
                  <a:lnTo>
                    <a:pt x="1570819" y="1502864"/>
                  </a:lnTo>
                  <a:lnTo>
                    <a:pt x="1623465" y="1503320"/>
                  </a:lnTo>
                  <a:lnTo>
                    <a:pt x="1675772" y="1502876"/>
                  </a:lnTo>
                  <a:lnTo>
                    <a:pt x="1727637" y="1501396"/>
                  </a:lnTo>
                  <a:lnTo>
                    <a:pt x="1778952" y="1498745"/>
                  </a:lnTo>
                  <a:lnTo>
                    <a:pt x="1829615" y="1494787"/>
                  </a:lnTo>
                  <a:lnTo>
                    <a:pt x="1879518" y="1489385"/>
                  </a:lnTo>
                  <a:lnTo>
                    <a:pt x="1928557" y="1482404"/>
                  </a:lnTo>
                  <a:lnTo>
                    <a:pt x="1976628" y="1473708"/>
                  </a:lnTo>
                  <a:lnTo>
                    <a:pt x="2002988" y="1457627"/>
                  </a:lnTo>
                  <a:lnTo>
                    <a:pt x="2011680" y="1450848"/>
                  </a:lnTo>
                </a:path>
                <a:path w="2225040" h="1503680">
                  <a:moveTo>
                    <a:pt x="167640" y="1196340"/>
                  </a:moveTo>
                  <a:lnTo>
                    <a:pt x="170111" y="1187958"/>
                  </a:lnTo>
                  <a:lnTo>
                    <a:pt x="171445" y="1181862"/>
                  </a:lnTo>
                  <a:lnTo>
                    <a:pt x="172781" y="1175766"/>
                  </a:lnTo>
                  <a:lnTo>
                    <a:pt x="188276" y="1130556"/>
                  </a:lnTo>
                  <a:lnTo>
                    <a:pt x="203993" y="1087010"/>
                  </a:lnTo>
                  <a:lnTo>
                    <a:pt x="222315" y="1038640"/>
                  </a:lnTo>
                  <a:lnTo>
                    <a:pt x="243145" y="987344"/>
                  </a:lnTo>
                  <a:lnTo>
                    <a:pt x="266387" y="935017"/>
                  </a:lnTo>
                  <a:lnTo>
                    <a:pt x="291944" y="883555"/>
                  </a:lnTo>
                  <a:lnTo>
                    <a:pt x="319722" y="834855"/>
                  </a:lnTo>
                  <a:lnTo>
                    <a:pt x="349622" y="790813"/>
                  </a:lnTo>
                  <a:lnTo>
                    <a:pt x="381550" y="753326"/>
                  </a:lnTo>
                  <a:lnTo>
                    <a:pt x="415409" y="724289"/>
                  </a:lnTo>
                  <a:lnTo>
                    <a:pt x="451104" y="705599"/>
                  </a:lnTo>
                  <a:lnTo>
                    <a:pt x="486130" y="700223"/>
                  </a:lnTo>
                  <a:lnTo>
                    <a:pt x="515297" y="710557"/>
                  </a:lnTo>
                  <a:lnTo>
                    <a:pt x="566928" y="758939"/>
                  </a:lnTo>
                  <a:lnTo>
                    <a:pt x="595755" y="795088"/>
                  </a:lnTo>
                  <a:lnTo>
                    <a:pt x="619703" y="835583"/>
                  </a:lnTo>
                  <a:lnTo>
                    <a:pt x="640985" y="878424"/>
                  </a:lnTo>
                  <a:lnTo>
                    <a:pt x="661813" y="921611"/>
                  </a:lnTo>
                  <a:lnTo>
                    <a:pt x="684400" y="963146"/>
                  </a:lnTo>
                  <a:lnTo>
                    <a:pt x="710958" y="1001028"/>
                  </a:lnTo>
                  <a:lnTo>
                    <a:pt x="743699" y="1033259"/>
                  </a:lnTo>
                  <a:lnTo>
                    <a:pt x="785306" y="1052816"/>
                  </a:lnTo>
                  <a:lnTo>
                    <a:pt x="821623" y="1049080"/>
                  </a:lnTo>
                  <a:lnTo>
                    <a:pt x="853648" y="1027908"/>
                  </a:lnTo>
                  <a:lnTo>
                    <a:pt x="882383" y="995159"/>
                  </a:lnTo>
                  <a:lnTo>
                    <a:pt x="910107" y="954600"/>
                  </a:lnTo>
                  <a:lnTo>
                    <a:pt x="935610" y="910665"/>
                  </a:lnTo>
                  <a:lnTo>
                    <a:pt x="959269" y="864157"/>
                  </a:lnTo>
                  <a:lnTo>
                    <a:pt x="981460" y="815880"/>
                  </a:lnTo>
                  <a:lnTo>
                    <a:pt x="1002558" y="766636"/>
                  </a:lnTo>
                  <a:lnTo>
                    <a:pt x="1022942" y="717229"/>
                  </a:lnTo>
                  <a:lnTo>
                    <a:pt x="1042986" y="668462"/>
                  </a:lnTo>
                  <a:lnTo>
                    <a:pt x="1063068" y="621137"/>
                  </a:lnTo>
                  <a:lnTo>
                    <a:pt x="1083564" y="576059"/>
                  </a:lnTo>
                  <a:lnTo>
                    <a:pt x="1102400" y="534935"/>
                  </a:lnTo>
                  <a:lnTo>
                    <a:pt x="1121237" y="492861"/>
                  </a:lnTo>
                  <a:lnTo>
                    <a:pt x="1141171" y="451081"/>
                  </a:lnTo>
                  <a:lnTo>
                    <a:pt x="1163299" y="410839"/>
                  </a:lnTo>
                  <a:lnTo>
                    <a:pt x="1188720" y="373380"/>
                  </a:lnTo>
                  <a:lnTo>
                    <a:pt x="1208519" y="356603"/>
                  </a:lnTo>
                  <a:lnTo>
                    <a:pt x="1222171" y="381328"/>
                  </a:lnTo>
                  <a:lnTo>
                    <a:pt x="1247751" y="430767"/>
                  </a:lnTo>
                  <a:lnTo>
                    <a:pt x="1270338" y="494723"/>
                  </a:lnTo>
                  <a:lnTo>
                    <a:pt x="1283884" y="544567"/>
                  </a:lnTo>
                  <a:lnTo>
                    <a:pt x="1299970" y="599492"/>
                  </a:lnTo>
                  <a:lnTo>
                    <a:pt x="1319102" y="652259"/>
                  </a:lnTo>
                  <a:lnTo>
                    <a:pt x="1341790" y="695629"/>
                  </a:lnTo>
                  <a:lnTo>
                    <a:pt x="1368539" y="722363"/>
                  </a:lnTo>
                  <a:lnTo>
                    <a:pt x="1390904" y="730561"/>
                  </a:lnTo>
                  <a:lnTo>
                    <a:pt x="1407979" y="727325"/>
                  </a:lnTo>
                  <a:lnTo>
                    <a:pt x="1441704" y="697979"/>
                  </a:lnTo>
                  <a:lnTo>
                    <a:pt x="1474374" y="663158"/>
                  </a:lnTo>
                  <a:lnTo>
                    <a:pt x="1503861" y="625827"/>
                  </a:lnTo>
                  <a:lnTo>
                    <a:pt x="1530768" y="586453"/>
                  </a:lnTo>
                  <a:lnTo>
                    <a:pt x="1555699" y="545501"/>
                  </a:lnTo>
                  <a:lnTo>
                    <a:pt x="1579257" y="503439"/>
                  </a:lnTo>
                  <a:lnTo>
                    <a:pt x="1602045" y="460731"/>
                  </a:lnTo>
                  <a:lnTo>
                    <a:pt x="1624667" y="417845"/>
                  </a:lnTo>
                  <a:lnTo>
                    <a:pt x="1647727" y="375246"/>
                  </a:lnTo>
                  <a:lnTo>
                    <a:pt x="1671826" y="333401"/>
                  </a:lnTo>
                  <a:lnTo>
                    <a:pt x="1697570" y="292775"/>
                  </a:lnTo>
                  <a:lnTo>
                    <a:pt x="1725561" y="253836"/>
                  </a:lnTo>
                  <a:lnTo>
                    <a:pt x="1756403" y="217049"/>
                  </a:lnTo>
                  <a:lnTo>
                    <a:pt x="1790700" y="182880"/>
                  </a:lnTo>
                  <a:lnTo>
                    <a:pt x="1823698" y="156226"/>
                  </a:lnTo>
                  <a:lnTo>
                    <a:pt x="1856989" y="141149"/>
                  </a:lnTo>
                  <a:lnTo>
                    <a:pt x="1891425" y="142362"/>
                  </a:lnTo>
                  <a:lnTo>
                    <a:pt x="1927860" y="164579"/>
                  </a:lnTo>
                  <a:lnTo>
                    <a:pt x="1956889" y="200158"/>
                  </a:lnTo>
                  <a:lnTo>
                    <a:pt x="1978259" y="244965"/>
                  </a:lnTo>
                  <a:lnTo>
                    <a:pt x="1993958" y="295273"/>
                  </a:lnTo>
                  <a:lnTo>
                    <a:pt x="2005976" y="347358"/>
                  </a:lnTo>
                  <a:lnTo>
                    <a:pt x="2016300" y="397495"/>
                  </a:lnTo>
                  <a:lnTo>
                    <a:pt x="2026920" y="441960"/>
                  </a:lnTo>
                  <a:lnTo>
                    <a:pt x="2041437" y="490385"/>
                  </a:lnTo>
                  <a:lnTo>
                    <a:pt x="2056834" y="536329"/>
                  </a:lnTo>
                  <a:lnTo>
                    <a:pt x="2073537" y="580130"/>
                  </a:lnTo>
                  <a:lnTo>
                    <a:pt x="2091972" y="622125"/>
                  </a:lnTo>
                  <a:lnTo>
                    <a:pt x="2112565" y="662653"/>
                  </a:lnTo>
                  <a:lnTo>
                    <a:pt x="2135742" y="702053"/>
                  </a:lnTo>
                  <a:lnTo>
                    <a:pt x="2161929" y="740662"/>
                  </a:lnTo>
                  <a:lnTo>
                    <a:pt x="2191553" y="778820"/>
                  </a:lnTo>
                  <a:lnTo>
                    <a:pt x="2225040" y="816864"/>
                  </a:lnTo>
                </a:path>
                <a:path w="2225040" h="1503680">
                  <a:moveTo>
                    <a:pt x="1953768" y="36563"/>
                  </a:moveTo>
                  <a:lnTo>
                    <a:pt x="1959435" y="27639"/>
                  </a:lnTo>
                  <a:lnTo>
                    <a:pt x="1964817" y="18853"/>
                  </a:lnTo>
                  <a:lnTo>
                    <a:pt x="1969627" y="9781"/>
                  </a:lnTo>
                  <a:lnTo>
                    <a:pt x="1973580" y="0"/>
                  </a:lnTo>
                  <a:lnTo>
                    <a:pt x="1972429" y="15994"/>
                  </a:lnTo>
                  <a:lnTo>
                    <a:pt x="1971284" y="31994"/>
                  </a:lnTo>
                  <a:lnTo>
                    <a:pt x="1970143" y="47998"/>
                  </a:lnTo>
                  <a:lnTo>
                    <a:pt x="1969008" y="64008"/>
                  </a:lnTo>
                  <a:lnTo>
                    <a:pt x="1968246" y="105626"/>
                  </a:lnTo>
                  <a:lnTo>
                    <a:pt x="1968627" y="147823"/>
                  </a:lnTo>
                  <a:lnTo>
                    <a:pt x="1970722" y="190021"/>
                  </a:lnTo>
                  <a:lnTo>
                    <a:pt x="1975104" y="231648"/>
                  </a:lnTo>
                  <a:lnTo>
                    <a:pt x="1983665" y="274889"/>
                  </a:lnTo>
                  <a:lnTo>
                    <a:pt x="1988593" y="296150"/>
                  </a:lnTo>
                  <a:lnTo>
                    <a:pt x="1993379" y="316979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9248775" y="1463452"/>
              <a:ext cx="78486" cy="15542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9361943" y="1406271"/>
              <a:ext cx="285357" cy="22175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9648456" y="1496580"/>
              <a:ext cx="106680" cy="257810"/>
            </a:xfrm>
            <a:custGeom>
              <a:avLst/>
              <a:gdLst/>
              <a:ahLst/>
              <a:cxnLst/>
              <a:rect l="l" t="t" r="r" b="b"/>
              <a:pathLst>
                <a:path w="106679" h="257810">
                  <a:moveTo>
                    <a:pt x="47244" y="0"/>
                  </a:moveTo>
                  <a:lnTo>
                    <a:pt x="92456" y="23145"/>
                  </a:lnTo>
                  <a:lnTo>
                    <a:pt x="105864" y="69935"/>
                  </a:lnTo>
                  <a:lnTo>
                    <a:pt x="106292" y="94291"/>
                  </a:lnTo>
                  <a:lnTo>
                    <a:pt x="102719" y="118361"/>
                  </a:lnTo>
                  <a:lnTo>
                    <a:pt x="83309" y="169753"/>
                  </a:lnTo>
                  <a:lnTo>
                    <a:pt x="46503" y="214383"/>
                  </a:lnTo>
                  <a:lnTo>
                    <a:pt x="24384" y="234696"/>
                  </a:lnTo>
                  <a:lnTo>
                    <a:pt x="18430" y="240411"/>
                  </a:lnTo>
                  <a:lnTo>
                    <a:pt x="12192" y="246126"/>
                  </a:lnTo>
                  <a:lnTo>
                    <a:pt x="5953" y="251841"/>
                  </a:lnTo>
                  <a:lnTo>
                    <a:pt x="0" y="257556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386840" y="1652016"/>
              <a:ext cx="2336800" cy="1294130"/>
            </a:xfrm>
            <a:custGeom>
              <a:avLst/>
              <a:gdLst/>
              <a:ahLst/>
              <a:cxnLst/>
              <a:rect l="l" t="t" r="r" b="b"/>
              <a:pathLst>
                <a:path w="2336800" h="1294130">
                  <a:moveTo>
                    <a:pt x="0" y="1190244"/>
                  </a:moveTo>
                  <a:lnTo>
                    <a:pt x="16520" y="1201676"/>
                  </a:lnTo>
                  <a:lnTo>
                    <a:pt x="28187" y="1209681"/>
                  </a:lnTo>
                  <a:lnTo>
                    <a:pt x="39854" y="1209114"/>
                  </a:lnTo>
                  <a:lnTo>
                    <a:pt x="79837" y="1159417"/>
                  </a:lnTo>
                  <a:lnTo>
                    <a:pt x="96580" y="1115004"/>
                  </a:lnTo>
                  <a:lnTo>
                    <a:pt x="108460" y="1068593"/>
                  </a:lnTo>
                  <a:lnTo>
                    <a:pt x="117335" y="1027188"/>
                  </a:lnTo>
                  <a:lnTo>
                    <a:pt x="128736" y="979827"/>
                  </a:lnTo>
                  <a:lnTo>
                    <a:pt x="140244" y="932647"/>
                  </a:lnTo>
                  <a:lnTo>
                    <a:pt x="152110" y="885682"/>
                  </a:lnTo>
                  <a:lnTo>
                    <a:pt x="164584" y="838968"/>
                  </a:lnTo>
                  <a:lnTo>
                    <a:pt x="177913" y="792539"/>
                  </a:lnTo>
                  <a:lnTo>
                    <a:pt x="192350" y="746432"/>
                  </a:lnTo>
                  <a:lnTo>
                    <a:pt x="208141" y="700680"/>
                  </a:lnTo>
                  <a:lnTo>
                    <a:pt x="225539" y="655320"/>
                  </a:lnTo>
                  <a:lnTo>
                    <a:pt x="254690" y="592274"/>
                  </a:lnTo>
                  <a:lnTo>
                    <a:pt x="294119" y="534924"/>
                  </a:lnTo>
                  <a:lnTo>
                    <a:pt x="333749" y="503496"/>
                  </a:lnTo>
                  <a:lnTo>
                    <a:pt x="356705" y="498278"/>
                  </a:lnTo>
                  <a:lnTo>
                    <a:pt x="382524" y="502920"/>
                  </a:lnTo>
                  <a:lnTo>
                    <a:pt x="423475" y="532266"/>
                  </a:lnTo>
                  <a:lnTo>
                    <a:pt x="454139" y="573024"/>
                  </a:lnTo>
                  <a:lnTo>
                    <a:pt x="477464" y="615512"/>
                  </a:lnTo>
                  <a:lnTo>
                    <a:pt x="495556" y="660302"/>
                  </a:lnTo>
                  <a:lnTo>
                    <a:pt x="509467" y="706840"/>
                  </a:lnTo>
                  <a:lnTo>
                    <a:pt x="520252" y="754575"/>
                  </a:lnTo>
                  <a:lnTo>
                    <a:pt x="528964" y="802951"/>
                  </a:lnTo>
                  <a:lnTo>
                    <a:pt x="536656" y="851417"/>
                  </a:lnTo>
                  <a:lnTo>
                    <a:pt x="544383" y="899419"/>
                  </a:lnTo>
                  <a:lnTo>
                    <a:pt x="553199" y="946404"/>
                  </a:lnTo>
                  <a:lnTo>
                    <a:pt x="565131" y="994012"/>
                  </a:lnTo>
                  <a:lnTo>
                    <a:pt x="581209" y="1041474"/>
                  </a:lnTo>
                  <a:lnTo>
                    <a:pt x="602716" y="1086362"/>
                  </a:lnTo>
                  <a:lnTo>
                    <a:pt x="630936" y="1126248"/>
                  </a:lnTo>
                  <a:lnTo>
                    <a:pt x="667649" y="1157228"/>
                  </a:lnTo>
                  <a:lnTo>
                    <a:pt x="709798" y="1174064"/>
                  </a:lnTo>
                  <a:lnTo>
                    <a:pt x="754806" y="1175754"/>
                  </a:lnTo>
                  <a:lnTo>
                    <a:pt x="800100" y="1161300"/>
                  </a:lnTo>
                  <a:lnTo>
                    <a:pt x="813863" y="1152488"/>
                  </a:lnTo>
                  <a:lnTo>
                    <a:pt x="824484" y="1145674"/>
                  </a:lnTo>
                  <a:lnTo>
                    <a:pt x="833961" y="1139435"/>
                  </a:lnTo>
                  <a:lnTo>
                    <a:pt x="844296" y="1132344"/>
                  </a:lnTo>
                </a:path>
                <a:path w="2336800" h="1294130">
                  <a:moveTo>
                    <a:pt x="541020" y="1190244"/>
                  </a:moveTo>
                  <a:lnTo>
                    <a:pt x="548418" y="1192172"/>
                  </a:lnTo>
                  <a:lnTo>
                    <a:pt x="554534" y="1195387"/>
                  </a:lnTo>
                  <a:lnTo>
                    <a:pt x="562653" y="1196030"/>
                  </a:lnTo>
                  <a:lnTo>
                    <a:pt x="612124" y="1164000"/>
                  </a:lnTo>
                  <a:lnTo>
                    <a:pt x="646582" y="1130952"/>
                  </a:lnTo>
                  <a:lnTo>
                    <a:pt x="678553" y="1093804"/>
                  </a:lnTo>
                  <a:lnTo>
                    <a:pt x="707159" y="1055266"/>
                  </a:lnTo>
                  <a:lnTo>
                    <a:pt x="731520" y="1018044"/>
                  </a:lnTo>
                  <a:lnTo>
                    <a:pt x="754859" y="978357"/>
                  </a:lnTo>
                  <a:lnTo>
                    <a:pt x="777521" y="937272"/>
                  </a:lnTo>
                  <a:lnTo>
                    <a:pt x="799336" y="895172"/>
                  </a:lnTo>
                  <a:lnTo>
                    <a:pt x="820134" y="852436"/>
                  </a:lnTo>
                  <a:lnTo>
                    <a:pt x="839744" y="809447"/>
                  </a:lnTo>
                  <a:lnTo>
                    <a:pt x="857999" y="766584"/>
                  </a:lnTo>
                  <a:lnTo>
                    <a:pt x="875732" y="717656"/>
                  </a:lnTo>
                  <a:lnTo>
                    <a:pt x="890507" y="667769"/>
                  </a:lnTo>
                  <a:lnTo>
                    <a:pt x="903471" y="617268"/>
                  </a:lnTo>
                  <a:lnTo>
                    <a:pt x="915767" y="566500"/>
                  </a:lnTo>
                  <a:lnTo>
                    <a:pt x="928544" y="515813"/>
                  </a:lnTo>
                  <a:lnTo>
                    <a:pt x="942946" y="465552"/>
                  </a:lnTo>
                  <a:lnTo>
                    <a:pt x="960120" y="416064"/>
                  </a:lnTo>
                  <a:lnTo>
                    <a:pt x="977169" y="367153"/>
                  </a:lnTo>
                  <a:lnTo>
                    <a:pt x="993648" y="316241"/>
                  </a:lnTo>
                  <a:lnTo>
                    <a:pt x="1012412" y="266469"/>
                  </a:lnTo>
                  <a:lnTo>
                    <a:pt x="1036320" y="220980"/>
                  </a:lnTo>
                  <a:lnTo>
                    <a:pt x="1058822" y="200202"/>
                  </a:lnTo>
                  <a:lnTo>
                    <a:pt x="1065276" y="195084"/>
                  </a:lnTo>
                  <a:lnTo>
                    <a:pt x="1087278" y="229684"/>
                  </a:lnTo>
                  <a:lnTo>
                    <a:pt x="1107567" y="264998"/>
                  </a:lnTo>
                  <a:lnTo>
                    <a:pt x="1126140" y="301169"/>
                  </a:lnTo>
                  <a:lnTo>
                    <a:pt x="1143000" y="338340"/>
                  </a:lnTo>
                  <a:lnTo>
                    <a:pt x="1162198" y="386844"/>
                  </a:lnTo>
                  <a:lnTo>
                    <a:pt x="1178545" y="435876"/>
                  </a:lnTo>
                  <a:lnTo>
                    <a:pt x="1192515" y="485362"/>
                  </a:lnTo>
                  <a:lnTo>
                    <a:pt x="1204582" y="535226"/>
                  </a:lnTo>
                  <a:lnTo>
                    <a:pt x="1215219" y="585392"/>
                  </a:lnTo>
                  <a:lnTo>
                    <a:pt x="1224902" y="635785"/>
                  </a:lnTo>
                  <a:lnTo>
                    <a:pt x="1234103" y="686329"/>
                  </a:lnTo>
                  <a:lnTo>
                    <a:pt x="1243297" y="736948"/>
                  </a:lnTo>
                  <a:lnTo>
                    <a:pt x="1252958" y="787568"/>
                  </a:lnTo>
                  <a:lnTo>
                    <a:pt x="1263559" y="838111"/>
                  </a:lnTo>
                  <a:lnTo>
                    <a:pt x="1275575" y="888504"/>
                  </a:lnTo>
                  <a:lnTo>
                    <a:pt x="1290064" y="938382"/>
                  </a:lnTo>
                  <a:lnTo>
                    <a:pt x="1308792" y="986503"/>
                  </a:lnTo>
                  <a:lnTo>
                    <a:pt x="1333079" y="1031477"/>
                  </a:lnTo>
                  <a:lnTo>
                    <a:pt x="1364243" y="1071914"/>
                  </a:lnTo>
                  <a:lnTo>
                    <a:pt x="1403604" y="1106424"/>
                  </a:lnTo>
                  <a:lnTo>
                    <a:pt x="1462849" y="1134433"/>
                  </a:lnTo>
                  <a:lnTo>
                    <a:pt x="1492543" y="1138367"/>
                  </a:lnTo>
                  <a:lnTo>
                    <a:pt x="1525524" y="1138440"/>
                  </a:lnTo>
                </a:path>
                <a:path w="2336800" h="1294130">
                  <a:moveTo>
                    <a:pt x="1057656" y="1261884"/>
                  </a:moveTo>
                  <a:lnTo>
                    <a:pt x="1068413" y="1252878"/>
                  </a:lnTo>
                  <a:lnTo>
                    <a:pt x="1079747" y="1243590"/>
                  </a:lnTo>
                  <a:lnTo>
                    <a:pt x="1091081" y="1233159"/>
                  </a:lnTo>
                  <a:lnTo>
                    <a:pt x="1132516" y="1180019"/>
                  </a:lnTo>
                  <a:lnTo>
                    <a:pt x="1160639" y="1137975"/>
                  </a:lnTo>
                  <a:lnTo>
                    <a:pt x="1186367" y="1094681"/>
                  </a:lnTo>
                  <a:lnTo>
                    <a:pt x="1209862" y="1050226"/>
                  </a:lnTo>
                  <a:lnTo>
                    <a:pt x="1231284" y="1004699"/>
                  </a:lnTo>
                  <a:lnTo>
                    <a:pt x="1250793" y="958191"/>
                  </a:lnTo>
                  <a:lnTo>
                    <a:pt x="1268551" y="910789"/>
                  </a:lnTo>
                  <a:lnTo>
                    <a:pt x="1284719" y="862584"/>
                  </a:lnTo>
                  <a:lnTo>
                    <a:pt x="1299471" y="815862"/>
                  </a:lnTo>
                  <a:lnTo>
                    <a:pt x="1314133" y="769389"/>
                  </a:lnTo>
                  <a:lnTo>
                    <a:pt x="1328900" y="723129"/>
                  </a:lnTo>
                  <a:lnTo>
                    <a:pt x="1343971" y="677048"/>
                  </a:lnTo>
                  <a:lnTo>
                    <a:pt x="1359541" y="631108"/>
                  </a:lnTo>
                  <a:lnTo>
                    <a:pt x="1375809" y="585276"/>
                  </a:lnTo>
                  <a:lnTo>
                    <a:pt x="1392971" y="539514"/>
                  </a:lnTo>
                  <a:lnTo>
                    <a:pt x="1411224" y="493788"/>
                  </a:lnTo>
                  <a:lnTo>
                    <a:pt x="1433851" y="443093"/>
                  </a:lnTo>
                  <a:lnTo>
                    <a:pt x="1457647" y="393274"/>
                  </a:lnTo>
                  <a:lnTo>
                    <a:pt x="1482322" y="344114"/>
                  </a:lnTo>
                  <a:lnTo>
                    <a:pt x="1507584" y="295395"/>
                  </a:lnTo>
                  <a:lnTo>
                    <a:pt x="1533144" y="246900"/>
                  </a:lnTo>
                  <a:lnTo>
                    <a:pt x="1556242" y="202298"/>
                  </a:lnTo>
                  <a:lnTo>
                    <a:pt x="1580769" y="159837"/>
                  </a:lnTo>
                  <a:lnTo>
                    <a:pt x="1608153" y="119379"/>
                  </a:lnTo>
                  <a:lnTo>
                    <a:pt x="1639824" y="80784"/>
                  </a:lnTo>
                  <a:lnTo>
                    <a:pt x="1690487" y="29533"/>
                  </a:lnTo>
                  <a:lnTo>
                    <a:pt x="1752600" y="0"/>
                  </a:lnTo>
                  <a:lnTo>
                    <a:pt x="1788622" y="15699"/>
                  </a:lnTo>
                  <a:lnTo>
                    <a:pt x="1820221" y="50112"/>
                  </a:lnTo>
                  <a:lnTo>
                    <a:pt x="1845818" y="91095"/>
                  </a:lnTo>
                  <a:lnTo>
                    <a:pt x="1863839" y="126504"/>
                  </a:lnTo>
                  <a:lnTo>
                    <a:pt x="1882802" y="170601"/>
                  </a:lnTo>
                  <a:lnTo>
                    <a:pt x="1897658" y="218170"/>
                  </a:lnTo>
                  <a:lnTo>
                    <a:pt x="1909379" y="267855"/>
                  </a:lnTo>
                  <a:lnTo>
                    <a:pt x="1918941" y="318302"/>
                  </a:lnTo>
                  <a:lnTo>
                    <a:pt x="1927316" y="368157"/>
                  </a:lnTo>
                  <a:lnTo>
                    <a:pt x="1935480" y="416064"/>
                  </a:lnTo>
                  <a:lnTo>
                    <a:pt x="1942915" y="465580"/>
                  </a:lnTo>
                  <a:lnTo>
                    <a:pt x="1950265" y="515011"/>
                  </a:lnTo>
                  <a:lnTo>
                    <a:pt x="1957954" y="564272"/>
                  </a:lnTo>
                  <a:lnTo>
                    <a:pt x="1966405" y="613277"/>
                  </a:lnTo>
                  <a:lnTo>
                    <a:pt x="1976045" y="661943"/>
                  </a:lnTo>
                  <a:lnTo>
                    <a:pt x="1987296" y="710184"/>
                  </a:lnTo>
                  <a:lnTo>
                    <a:pt x="1999937" y="756539"/>
                  </a:lnTo>
                  <a:lnTo>
                    <a:pt x="2013247" y="802760"/>
                  </a:lnTo>
                  <a:lnTo>
                    <a:pt x="2027517" y="848713"/>
                  </a:lnTo>
                  <a:lnTo>
                    <a:pt x="2043042" y="894266"/>
                  </a:lnTo>
                  <a:lnTo>
                    <a:pt x="2060112" y="939285"/>
                  </a:lnTo>
                  <a:lnTo>
                    <a:pt x="2079020" y="983636"/>
                  </a:lnTo>
                  <a:lnTo>
                    <a:pt x="2100059" y="1027188"/>
                  </a:lnTo>
                  <a:lnTo>
                    <a:pt x="2125545" y="1073632"/>
                  </a:lnTo>
                  <a:lnTo>
                    <a:pt x="2153695" y="1116582"/>
                  </a:lnTo>
                  <a:lnTo>
                    <a:pt x="2184564" y="1156467"/>
                  </a:lnTo>
                  <a:lnTo>
                    <a:pt x="2218203" y="1193712"/>
                  </a:lnTo>
                  <a:lnTo>
                    <a:pt x="2254666" y="1228746"/>
                  </a:lnTo>
                  <a:lnTo>
                    <a:pt x="2294007" y="1261996"/>
                  </a:lnTo>
                  <a:lnTo>
                    <a:pt x="2336279" y="1293888"/>
                  </a:lnTo>
                </a:path>
              </a:pathLst>
            </a:custGeom>
            <a:ln w="19050">
              <a:solidFill>
                <a:srgbClr val="339966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9122676" y="2852940"/>
              <a:ext cx="230504" cy="245745"/>
            </a:xfrm>
            <a:custGeom>
              <a:avLst/>
              <a:gdLst/>
              <a:ahLst/>
              <a:cxnLst/>
              <a:rect l="l" t="t" r="r" b="b"/>
              <a:pathLst>
                <a:path w="230504" h="245744">
                  <a:moveTo>
                    <a:pt x="27419" y="12179"/>
                  </a:moveTo>
                  <a:lnTo>
                    <a:pt x="20568" y="8993"/>
                  </a:lnTo>
                  <a:lnTo>
                    <a:pt x="13714" y="6089"/>
                  </a:lnTo>
                  <a:lnTo>
                    <a:pt x="6857" y="3185"/>
                  </a:lnTo>
                  <a:lnTo>
                    <a:pt x="0" y="0"/>
                  </a:lnTo>
                  <a:lnTo>
                    <a:pt x="37070" y="16716"/>
                  </a:lnTo>
                  <a:lnTo>
                    <a:pt x="93815" y="31668"/>
                  </a:lnTo>
                  <a:lnTo>
                    <a:pt x="148207" y="42284"/>
                  </a:lnTo>
                  <a:lnTo>
                    <a:pt x="198596" y="56901"/>
                  </a:lnTo>
                  <a:lnTo>
                    <a:pt x="230124" y="79235"/>
                  </a:lnTo>
                  <a:lnTo>
                    <a:pt x="214382" y="88624"/>
                  </a:lnTo>
                  <a:lnTo>
                    <a:pt x="199067" y="98294"/>
                  </a:lnTo>
                  <a:lnTo>
                    <a:pt x="184041" y="107960"/>
                  </a:lnTo>
                  <a:lnTo>
                    <a:pt x="169164" y="117335"/>
                  </a:lnTo>
                  <a:lnTo>
                    <a:pt x="149132" y="129981"/>
                  </a:lnTo>
                  <a:lnTo>
                    <a:pt x="111940" y="156988"/>
                  </a:lnTo>
                  <a:lnTo>
                    <a:pt x="81746" y="184417"/>
                  </a:lnTo>
                  <a:lnTo>
                    <a:pt x="47244" y="227076"/>
                  </a:lnTo>
                  <a:lnTo>
                    <a:pt x="41148" y="239255"/>
                  </a:lnTo>
                  <a:lnTo>
                    <a:pt x="39624" y="245364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</p:grpSp>
      <p:sp>
        <p:nvSpPr>
          <p:cNvPr id="16" name="object 16"/>
          <p:cNvSpPr/>
          <p:nvPr/>
        </p:nvSpPr>
        <p:spPr>
          <a:xfrm>
            <a:off x="7828715" y="2946057"/>
            <a:ext cx="250052" cy="1973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kern="0" dirty="0" smtClean="0">
                <a:solidFill>
                  <a:sysClr val="windowText" lastClr="000000"/>
                </a:solidFill>
              </a:rPr>
              <a:t>Gaussian Mixture Model</a:t>
            </a:r>
            <a:endParaRPr lang="en-US" sz="4000" b="1" kern="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3037320" y="4644360"/>
              <a:ext cx="2626560" cy="1001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27600" y="4634280"/>
                <a:ext cx="2646000" cy="102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06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2604" y="147955"/>
            <a:ext cx="5558790" cy="136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2565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Nimbus Sans L"/>
                <a:cs typeface="Nimbus Sans L"/>
              </a:rPr>
              <a:t>Probabilistic version:  Mixtures of</a:t>
            </a:r>
            <a:r>
              <a:rPr spc="-70" dirty="0">
                <a:latin typeface="Nimbus Sans L"/>
                <a:cs typeface="Nimbus Sans L"/>
              </a:rPr>
              <a:t> </a:t>
            </a:r>
            <a:r>
              <a:rPr dirty="0">
                <a:latin typeface="Nimbus Sans L"/>
                <a:cs typeface="Nimbus Sans L"/>
              </a:rPr>
              <a:t>Gaussians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21663"/>
            <a:ext cx="40011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Font typeface="DejaVu Sans"/>
              <a:buChar char="•"/>
              <a:tabLst>
                <a:tab pos="355600" algn="l"/>
                <a:tab pos="356235" algn="l"/>
              </a:tabLst>
            </a:pPr>
            <a:r>
              <a:rPr sz="3200" dirty="0">
                <a:latin typeface="Nimbus Sans L"/>
                <a:cs typeface="Nimbus Sans L"/>
              </a:rPr>
              <a:t>Old </a:t>
            </a:r>
            <a:r>
              <a:rPr sz="3200" spc="-5" dirty="0">
                <a:latin typeface="Nimbus Sans L"/>
                <a:cs typeface="Nimbus Sans L"/>
              </a:rPr>
              <a:t>Faithful data</a:t>
            </a:r>
            <a:r>
              <a:rPr sz="3200" spc="-85" dirty="0">
                <a:latin typeface="Nimbus Sans L"/>
                <a:cs typeface="Nimbus Sans L"/>
              </a:rPr>
              <a:t> </a:t>
            </a:r>
            <a:r>
              <a:rPr sz="3200" dirty="0">
                <a:latin typeface="Nimbus Sans L"/>
                <a:cs typeface="Nimbus Sans L"/>
              </a:rPr>
              <a:t>set</a:t>
            </a:r>
          </a:p>
        </p:txBody>
      </p:sp>
      <p:sp>
        <p:nvSpPr>
          <p:cNvPr id="4" name="object 4"/>
          <p:cNvSpPr/>
          <p:nvPr/>
        </p:nvSpPr>
        <p:spPr>
          <a:xfrm>
            <a:off x="896111" y="2432304"/>
            <a:ext cx="3364992" cy="3072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917319" y="5681573"/>
            <a:ext cx="16871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Nimbus Sans L"/>
                <a:cs typeface="Nimbus Sans L"/>
              </a:rPr>
              <a:t>Single</a:t>
            </a:r>
            <a:r>
              <a:rPr sz="1800" spc="-65" dirty="0">
                <a:latin typeface="Nimbus Sans L"/>
                <a:cs typeface="Nimbus Sans L"/>
              </a:rPr>
              <a:t> </a:t>
            </a:r>
            <a:r>
              <a:rPr sz="1800" spc="-5" dirty="0">
                <a:latin typeface="Nimbus Sans L"/>
                <a:cs typeface="Nimbus Sans L"/>
              </a:rPr>
              <a:t>Gaussian</a:t>
            </a:r>
            <a:endParaRPr sz="1800" dirty="0">
              <a:latin typeface="Nimbus Sans L"/>
              <a:cs typeface="Nimbus Sans 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24984" y="2432304"/>
            <a:ext cx="3364991" cy="3072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969000" y="5681573"/>
            <a:ext cx="14433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Nimbus Sans L"/>
                <a:cs typeface="Nimbus Sans L"/>
              </a:rPr>
              <a:t>Mixture of</a:t>
            </a:r>
            <a:r>
              <a:rPr sz="1800" spc="-60" dirty="0">
                <a:latin typeface="Nimbus Sans L"/>
                <a:cs typeface="Nimbus Sans L"/>
              </a:rPr>
              <a:t> </a:t>
            </a:r>
            <a:r>
              <a:rPr sz="1800" spc="-15" dirty="0">
                <a:latin typeface="Nimbus Sans L"/>
                <a:cs typeface="Nimbus Sans L"/>
              </a:rPr>
              <a:t>two</a:t>
            </a:r>
            <a:endParaRPr sz="1800" dirty="0">
              <a:latin typeface="Nimbus Sans L"/>
              <a:cs typeface="Nimbus Sans L"/>
            </a:endParaRP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Nimbus Sans L"/>
                <a:cs typeface="Nimbus Sans L"/>
              </a:rPr>
              <a:t>Gaussians</a:t>
            </a:r>
            <a:endParaRPr sz="1800" dirty="0">
              <a:latin typeface="Nimbus Sans L"/>
              <a:cs typeface="Nimbus Sans 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39" y="6636318"/>
            <a:ext cx="88900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Nimbus Sans L"/>
                <a:cs typeface="Nimbus Sans L"/>
              </a:rPr>
              <a:t>Chris</a:t>
            </a:r>
            <a:r>
              <a:rPr sz="1200" spc="-70" dirty="0">
                <a:latin typeface="Nimbus Sans L"/>
                <a:cs typeface="Nimbus Sans L"/>
              </a:rPr>
              <a:t> </a:t>
            </a:r>
            <a:r>
              <a:rPr sz="1200" dirty="0">
                <a:latin typeface="Nimbus Sans L"/>
                <a:cs typeface="Nimbus Sans L"/>
              </a:rPr>
              <a:t>Bishop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1852200" y="2729520"/>
              <a:ext cx="5748480" cy="327924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6080" y="2723760"/>
                <a:ext cx="5760720" cy="328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341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7734" y="717734"/>
            <a:ext cx="6913266" cy="43197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736" spc="-4" dirty="0">
                <a:solidFill>
                  <a:srgbClr val="000000"/>
                </a:solidFill>
                <a:latin typeface="Arial"/>
                <a:cs typeface="Arial"/>
              </a:rPr>
              <a:t>Sampling from </a:t>
            </a:r>
            <a:r>
              <a:rPr sz="2736" spc="-9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sz="2736" spc="-6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IN" sz="2736" spc="-68" dirty="0" smtClean="0">
                <a:solidFill>
                  <a:srgbClr val="000000"/>
                </a:solidFill>
                <a:latin typeface="Arial"/>
                <a:cs typeface="Arial"/>
              </a:rPr>
              <a:t>Mixture of </a:t>
            </a:r>
            <a:r>
              <a:rPr sz="2736" spc="-4" dirty="0" smtClean="0">
                <a:solidFill>
                  <a:srgbClr val="000000"/>
                </a:solidFill>
                <a:latin typeface="Arial"/>
                <a:cs typeface="Arial"/>
              </a:rPr>
              <a:t>Gaussian</a:t>
            </a:r>
            <a:endParaRPr sz="273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7734" y="1306776"/>
            <a:ext cx="6135819" cy="1527902"/>
          </a:xfrm>
          <a:prstGeom prst="rect">
            <a:avLst/>
          </a:prstGeom>
        </p:spPr>
        <p:txBody>
          <a:bodyPr vert="horz" wrap="square" lIns="0" tIns="71675" rIns="0" bIns="0" rtlCol="0">
            <a:spAutoFit/>
          </a:bodyPr>
          <a:lstStyle/>
          <a:p>
            <a:pPr marL="304074" indent="-293757">
              <a:spcBef>
                <a:spcPts val="564"/>
              </a:spcBef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latin typeface="Arial"/>
                <a:cs typeface="Arial"/>
              </a:rPr>
              <a:t>To generate </a:t>
            </a:r>
            <a:r>
              <a:rPr sz="2052" dirty="0">
                <a:latin typeface="Arial"/>
                <a:cs typeface="Arial"/>
              </a:rPr>
              <a:t>a </a:t>
            </a:r>
            <a:r>
              <a:rPr sz="2052" spc="-4" dirty="0">
                <a:latin typeface="Arial"/>
                <a:cs typeface="Arial"/>
              </a:rPr>
              <a:t>data</a:t>
            </a:r>
            <a:r>
              <a:rPr sz="2052" spc="4" dirty="0">
                <a:latin typeface="Arial"/>
                <a:cs typeface="Arial"/>
              </a:rPr>
              <a:t> </a:t>
            </a:r>
            <a:r>
              <a:rPr sz="2052" spc="-4" dirty="0">
                <a:latin typeface="Arial"/>
                <a:cs typeface="Arial"/>
              </a:rPr>
              <a:t>point:</a:t>
            </a:r>
            <a:endParaRPr sz="2052" dirty="0">
              <a:latin typeface="Arial"/>
              <a:cs typeface="Arial"/>
            </a:endParaRPr>
          </a:p>
          <a:p>
            <a:pPr marL="646699" lvl="1" indent="-245974">
              <a:spcBef>
                <a:spcPts val="483"/>
              </a:spcBef>
              <a:buChar char="–"/>
              <a:tabLst>
                <a:tab pos="647242" algn="l"/>
              </a:tabLst>
            </a:pPr>
            <a:r>
              <a:rPr sz="2052" spc="-4" dirty="0">
                <a:latin typeface="Arial"/>
                <a:cs typeface="Arial"/>
              </a:rPr>
              <a:t>first pick one of the components </a:t>
            </a:r>
            <a:r>
              <a:rPr sz="2052" dirty="0">
                <a:latin typeface="Arial"/>
                <a:cs typeface="Arial"/>
              </a:rPr>
              <a:t>with</a:t>
            </a:r>
            <a:r>
              <a:rPr sz="2052" spc="17" dirty="0">
                <a:latin typeface="Arial"/>
                <a:cs typeface="Arial"/>
              </a:rPr>
              <a:t> </a:t>
            </a:r>
            <a:r>
              <a:rPr sz="2052" spc="-4" dirty="0">
                <a:latin typeface="Arial"/>
                <a:cs typeface="Arial"/>
              </a:rPr>
              <a:t>probability</a:t>
            </a:r>
            <a:endParaRPr sz="2052" dirty="0">
              <a:latin typeface="Arial"/>
              <a:cs typeface="Arial"/>
            </a:endParaRPr>
          </a:p>
          <a:p>
            <a:pPr marL="646699" lvl="1" indent="-245974">
              <a:spcBef>
                <a:spcPts val="492"/>
              </a:spcBef>
              <a:buChar char="–"/>
              <a:tabLst>
                <a:tab pos="647242" algn="l"/>
                <a:tab pos="3426257" algn="l"/>
              </a:tabLst>
            </a:pPr>
            <a:r>
              <a:rPr sz="2052" spc="-4" dirty="0">
                <a:latin typeface="Arial"/>
                <a:cs typeface="Arial"/>
              </a:rPr>
              <a:t>then draw</a:t>
            </a:r>
            <a:r>
              <a:rPr sz="2052" spc="13" dirty="0">
                <a:latin typeface="Arial"/>
                <a:cs typeface="Arial"/>
              </a:rPr>
              <a:t> </a:t>
            </a:r>
            <a:r>
              <a:rPr sz="2052" dirty="0">
                <a:latin typeface="Arial"/>
                <a:cs typeface="Arial"/>
              </a:rPr>
              <a:t>a</a:t>
            </a:r>
            <a:r>
              <a:rPr sz="2052" spc="9" dirty="0">
                <a:latin typeface="Arial"/>
                <a:cs typeface="Arial"/>
              </a:rPr>
              <a:t> </a:t>
            </a:r>
            <a:r>
              <a:rPr sz="2052" spc="-4" dirty="0">
                <a:latin typeface="Arial"/>
                <a:cs typeface="Arial"/>
              </a:rPr>
              <a:t>sample	from that</a:t>
            </a:r>
            <a:r>
              <a:rPr sz="2052" spc="-26" dirty="0">
                <a:latin typeface="Arial"/>
                <a:cs typeface="Arial"/>
              </a:rPr>
              <a:t> </a:t>
            </a:r>
            <a:r>
              <a:rPr sz="2052" spc="-4" dirty="0">
                <a:latin typeface="Arial"/>
                <a:cs typeface="Arial"/>
              </a:rPr>
              <a:t>component</a:t>
            </a:r>
            <a:endParaRPr sz="2052" dirty="0">
              <a:latin typeface="Arial"/>
              <a:cs typeface="Arial"/>
            </a:endParaRPr>
          </a:p>
          <a:p>
            <a:pPr marL="304074" indent="-293757">
              <a:spcBef>
                <a:spcPts val="483"/>
              </a:spcBef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latin typeface="Arial"/>
                <a:cs typeface="Arial"/>
              </a:rPr>
              <a:t>Repeat these two steps for each </a:t>
            </a:r>
            <a:r>
              <a:rPr sz="2052" dirty="0">
                <a:latin typeface="Arial"/>
                <a:cs typeface="Arial"/>
              </a:rPr>
              <a:t>new </a:t>
            </a:r>
            <a:r>
              <a:rPr sz="2052" spc="-4" dirty="0">
                <a:latin typeface="Arial"/>
                <a:cs typeface="Arial"/>
              </a:rPr>
              <a:t>data</a:t>
            </a:r>
            <a:r>
              <a:rPr sz="2052" spc="9" dirty="0">
                <a:latin typeface="Arial"/>
                <a:cs typeface="Arial"/>
              </a:rPr>
              <a:t> </a:t>
            </a:r>
            <a:r>
              <a:rPr sz="2052" spc="-4" dirty="0">
                <a:latin typeface="Arial"/>
                <a:cs typeface="Arial"/>
              </a:rPr>
              <a:t>point</a:t>
            </a:r>
            <a:endParaRPr sz="2052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78467" y="1880769"/>
            <a:ext cx="293410" cy="1940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5" name="object 5"/>
          <p:cNvSpPr/>
          <p:nvPr/>
        </p:nvSpPr>
        <p:spPr>
          <a:xfrm>
            <a:off x="4078891" y="2241594"/>
            <a:ext cx="349390" cy="187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171080" y="1544760"/>
              <a:ext cx="3120840" cy="10188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3520" y="1537920"/>
                <a:ext cx="3134880" cy="103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394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7734" y="717734"/>
            <a:ext cx="4343943" cy="43197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736" spc="-4" dirty="0">
                <a:solidFill>
                  <a:srgbClr val="000000"/>
                </a:solidFill>
                <a:latin typeface="Arial"/>
                <a:cs typeface="Arial"/>
              </a:rPr>
              <a:t>Fitting the Gaussian</a:t>
            </a:r>
            <a:r>
              <a:rPr sz="2736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736" spc="-4" dirty="0">
                <a:solidFill>
                  <a:srgbClr val="000000"/>
                </a:solidFill>
                <a:latin typeface="Arial"/>
                <a:cs typeface="Arial"/>
              </a:rPr>
              <a:t>Mixture</a:t>
            </a:r>
            <a:endParaRPr sz="273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7734" y="1368023"/>
            <a:ext cx="6830307" cy="3561910"/>
          </a:xfrm>
          <a:prstGeom prst="rect">
            <a:avLst/>
          </a:prstGeom>
        </p:spPr>
        <p:txBody>
          <a:bodyPr vert="horz" wrap="square" lIns="0" tIns="22262" rIns="0" bIns="0" rtlCol="0">
            <a:spAutoFit/>
          </a:bodyPr>
          <a:lstStyle/>
          <a:p>
            <a:pPr marL="303531" marR="159096" indent="-293214">
              <a:lnSpc>
                <a:spcPts val="2454"/>
              </a:lnSpc>
              <a:spcBef>
                <a:spcPts val="174"/>
              </a:spcBef>
              <a:buChar char="•"/>
              <a:tabLst>
                <a:tab pos="303531" algn="l"/>
                <a:tab pos="304617" algn="l"/>
              </a:tabLst>
            </a:pPr>
            <a:r>
              <a:rPr sz="2052" dirty="0">
                <a:latin typeface="Arial"/>
                <a:cs typeface="Arial"/>
              </a:rPr>
              <a:t>We </a:t>
            </a:r>
            <a:r>
              <a:rPr sz="2052" spc="-4" dirty="0">
                <a:latin typeface="Arial"/>
                <a:cs typeface="Arial"/>
              </a:rPr>
              <a:t>wish </a:t>
            </a:r>
            <a:r>
              <a:rPr sz="2052" dirty="0">
                <a:latin typeface="Arial"/>
                <a:cs typeface="Arial"/>
              </a:rPr>
              <a:t>to </a:t>
            </a:r>
            <a:r>
              <a:rPr sz="2052" spc="-4" dirty="0">
                <a:latin typeface="Arial"/>
                <a:cs typeface="Arial"/>
              </a:rPr>
              <a:t>invert this process </a:t>
            </a:r>
            <a:r>
              <a:rPr sz="2052" dirty="0">
                <a:latin typeface="Arial"/>
                <a:cs typeface="Arial"/>
              </a:rPr>
              <a:t>– </a:t>
            </a:r>
            <a:r>
              <a:rPr sz="2052" spc="-4" dirty="0">
                <a:latin typeface="Arial"/>
                <a:cs typeface="Arial"/>
              </a:rPr>
              <a:t>given the data set, find  the corresponding</a:t>
            </a:r>
            <a:r>
              <a:rPr sz="2052" spc="4" dirty="0">
                <a:latin typeface="Arial"/>
                <a:cs typeface="Arial"/>
              </a:rPr>
              <a:t> </a:t>
            </a:r>
            <a:r>
              <a:rPr sz="2052" spc="-4" dirty="0">
                <a:latin typeface="Arial"/>
                <a:cs typeface="Arial"/>
              </a:rPr>
              <a:t>parameters:</a:t>
            </a:r>
            <a:endParaRPr sz="2052" dirty="0">
              <a:latin typeface="Arial"/>
              <a:cs typeface="Arial"/>
            </a:endParaRPr>
          </a:p>
          <a:p>
            <a:pPr marL="646699" lvl="1" indent="-245974">
              <a:spcBef>
                <a:spcPts val="406"/>
              </a:spcBef>
              <a:buChar char="–"/>
              <a:tabLst>
                <a:tab pos="647242" algn="l"/>
              </a:tabLst>
            </a:pPr>
            <a:r>
              <a:rPr sz="2052" spc="-4" dirty="0">
                <a:latin typeface="Arial"/>
                <a:cs typeface="Arial"/>
              </a:rPr>
              <a:t>mixing coefficients</a:t>
            </a:r>
            <a:endParaRPr sz="2052" dirty="0">
              <a:latin typeface="Arial"/>
              <a:cs typeface="Arial"/>
            </a:endParaRPr>
          </a:p>
          <a:p>
            <a:pPr marL="646699" lvl="1" indent="-245974">
              <a:spcBef>
                <a:spcPts val="483"/>
              </a:spcBef>
              <a:buChar char="–"/>
              <a:tabLst>
                <a:tab pos="647242" algn="l"/>
              </a:tabLst>
            </a:pPr>
            <a:r>
              <a:rPr sz="2052" spc="-4" dirty="0">
                <a:latin typeface="Arial"/>
                <a:cs typeface="Arial"/>
              </a:rPr>
              <a:t>means</a:t>
            </a:r>
            <a:endParaRPr sz="2052" dirty="0">
              <a:latin typeface="Arial"/>
              <a:cs typeface="Arial"/>
            </a:endParaRPr>
          </a:p>
          <a:p>
            <a:pPr marL="646699" lvl="1" indent="-245431">
              <a:spcBef>
                <a:spcPts val="492"/>
              </a:spcBef>
              <a:buChar char="–"/>
              <a:tabLst>
                <a:tab pos="647242" algn="l"/>
              </a:tabLst>
            </a:pPr>
            <a:r>
              <a:rPr sz="2052" dirty="0">
                <a:latin typeface="Arial"/>
                <a:cs typeface="Arial"/>
              </a:rPr>
              <a:t>covariances</a:t>
            </a:r>
          </a:p>
          <a:p>
            <a:pPr marL="304074" marR="8145" indent="-293214">
              <a:lnSpc>
                <a:spcPct val="99800"/>
              </a:lnSpc>
              <a:spcBef>
                <a:spcPts val="487"/>
              </a:spcBef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latin typeface="Arial"/>
                <a:cs typeface="Arial"/>
              </a:rPr>
              <a:t>If we knew which component generated </a:t>
            </a:r>
            <a:r>
              <a:rPr sz="2052" dirty="0">
                <a:latin typeface="Arial"/>
                <a:cs typeface="Arial"/>
              </a:rPr>
              <a:t>each </a:t>
            </a:r>
            <a:r>
              <a:rPr sz="2052" spc="-4" dirty="0">
                <a:latin typeface="Arial"/>
                <a:cs typeface="Arial"/>
              </a:rPr>
              <a:t>data point,  the maximum </a:t>
            </a:r>
            <a:r>
              <a:rPr sz="2052" dirty="0">
                <a:latin typeface="Arial"/>
                <a:cs typeface="Arial"/>
              </a:rPr>
              <a:t>likelihood </a:t>
            </a:r>
            <a:r>
              <a:rPr sz="2052" spc="-4" dirty="0">
                <a:latin typeface="Arial"/>
                <a:cs typeface="Arial"/>
              </a:rPr>
              <a:t>solution would </a:t>
            </a:r>
            <a:r>
              <a:rPr sz="2052" dirty="0">
                <a:latin typeface="Arial"/>
                <a:cs typeface="Arial"/>
              </a:rPr>
              <a:t>involve </a:t>
            </a:r>
            <a:r>
              <a:rPr sz="2052" spc="-4" dirty="0">
                <a:latin typeface="Arial"/>
                <a:cs typeface="Arial"/>
              </a:rPr>
              <a:t>fitting  each component </a:t>
            </a:r>
            <a:r>
              <a:rPr sz="2052" dirty="0">
                <a:latin typeface="Arial"/>
                <a:cs typeface="Arial"/>
              </a:rPr>
              <a:t>to </a:t>
            </a:r>
            <a:r>
              <a:rPr sz="2052" spc="-4" dirty="0">
                <a:latin typeface="Arial"/>
                <a:cs typeface="Arial"/>
              </a:rPr>
              <a:t>the corresponding</a:t>
            </a:r>
            <a:r>
              <a:rPr sz="2052" spc="4" dirty="0">
                <a:latin typeface="Arial"/>
                <a:cs typeface="Arial"/>
              </a:rPr>
              <a:t> </a:t>
            </a:r>
            <a:r>
              <a:rPr sz="2052" spc="-4" dirty="0">
                <a:latin typeface="Arial"/>
                <a:cs typeface="Arial"/>
              </a:rPr>
              <a:t>cluster</a:t>
            </a:r>
            <a:endParaRPr sz="2052" dirty="0">
              <a:latin typeface="Arial"/>
              <a:cs typeface="Arial"/>
            </a:endParaRPr>
          </a:p>
          <a:p>
            <a:pPr marL="304074" indent="-293757">
              <a:spcBef>
                <a:spcPts val="496"/>
              </a:spcBef>
              <a:buChar char="•"/>
              <a:tabLst>
                <a:tab pos="303531" algn="l"/>
                <a:tab pos="304617" algn="l"/>
              </a:tabLst>
            </a:pPr>
            <a:r>
              <a:rPr sz="2052" spc="-4" dirty="0">
                <a:latin typeface="Arial"/>
                <a:cs typeface="Arial"/>
              </a:rPr>
              <a:t>Problem: the data set is</a:t>
            </a:r>
            <a:r>
              <a:rPr sz="2052" spc="9" dirty="0">
                <a:latin typeface="Arial"/>
                <a:cs typeface="Arial"/>
              </a:rPr>
              <a:t> </a:t>
            </a:r>
            <a:r>
              <a:rPr sz="2052" spc="-4" dirty="0">
                <a:latin typeface="Arial"/>
                <a:cs typeface="Arial"/>
              </a:rPr>
              <a:t>unlabelled</a:t>
            </a:r>
            <a:endParaRPr sz="2052" dirty="0">
              <a:latin typeface="Arial"/>
              <a:cs typeface="Arial"/>
            </a:endParaRPr>
          </a:p>
          <a:p>
            <a:pPr marL="304074" indent="-293757">
              <a:spcBef>
                <a:spcPts val="479"/>
              </a:spcBef>
              <a:buChar char="•"/>
              <a:tabLst>
                <a:tab pos="303531" algn="l"/>
                <a:tab pos="304617" algn="l"/>
              </a:tabLst>
            </a:pPr>
            <a:r>
              <a:rPr sz="2052" dirty="0">
                <a:latin typeface="Arial"/>
                <a:cs typeface="Arial"/>
              </a:rPr>
              <a:t>We </a:t>
            </a:r>
            <a:r>
              <a:rPr sz="2052" spc="-4" dirty="0">
                <a:latin typeface="Arial"/>
                <a:cs typeface="Arial"/>
              </a:rPr>
              <a:t>shall refer </a:t>
            </a:r>
            <a:r>
              <a:rPr sz="2052" dirty="0">
                <a:latin typeface="Arial"/>
                <a:cs typeface="Arial"/>
              </a:rPr>
              <a:t>to </a:t>
            </a:r>
            <a:r>
              <a:rPr sz="2052" spc="-4" dirty="0">
                <a:latin typeface="Arial"/>
                <a:cs typeface="Arial"/>
              </a:rPr>
              <a:t>the labels as </a:t>
            </a:r>
            <a:r>
              <a:rPr sz="2052" i="1" spc="-4" dirty="0">
                <a:latin typeface="Arial"/>
                <a:cs typeface="Arial"/>
              </a:rPr>
              <a:t>latent </a:t>
            </a:r>
            <a:r>
              <a:rPr sz="2052" spc="-4" dirty="0">
                <a:latin typeface="Arial"/>
                <a:cs typeface="Arial"/>
              </a:rPr>
              <a:t>(= hidden)</a:t>
            </a:r>
            <a:r>
              <a:rPr sz="2052" spc="47" dirty="0">
                <a:latin typeface="Arial"/>
                <a:cs typeface="Arial"/>
              </a:rPr>
              <a:t> </a:t>
            </a:r>
            <a:r>
              <a:rPr sz="2052" spc="-4" dirty="0">
                <a:latin typeface="Arial"/>
                <a:cs typeface="Arial"/>
              </a:rPr>
              <a:t>variables</a:t>
            </a:r>
            <a:endParaRPr sz="2052" dirty="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856240" y="2109600"/>
              <a:ext cx="3839040" cy="2959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6160" y="2100600"/>
                <a:ext cx="3859200" cy="297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307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593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398878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K-dimensional binary random variable z having a 1-of-K representation in which a particular element z</a:t>
            </a:r>
            <a:r>
              <a:rPr lang="en-US" baseline="-25000" dirty="0"/>
              <a:t>k</a:t>
            </a:r>
            <a:r>
              <a:rPr lang="en-US" dirty="0"/>
              <a:t> is equal to 1 and all other elements are equal to 0. 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values of z</a:t>
            </a:r>
            <a:r>
              <a:rPr lang="en-US" baseline="-25000" dirty="0"/>
              <a:t>k</a:t>
            </a:r>
            <a:r>
              <a:rPr lang="en-US" dirty="0" smtClean="0"/>
              <a:t> </a:t>
            </a:r>
            <a:r>
              <a:rPr lang="en-US" dirty="0"/>
              <a:t>therefore satisfy z</a:t>
            </a:r>
            <a:r>
              <a:rPr lang="en-US" baseline="-25000" dirty="0"/>
              <a:t>k</a:t>
            </a:r>
            <a:r>
              <a:rPr lang="en-US" dirty="0" smtClean="0"/>
              <a:t> </a:t>
            </a:r>
            <a:r>
              <a:rPr lang="en-US" dirty="0"/>
              <a:t>∈{ 0,1</a:t>
            </a:r>
            <a:r>
              <a:rPr lang="en-US" dirty="0" smtClean="0"/>
              <a:t>}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K </a:t>
            </a:r>
            <a:r>
              <a:rPr lang="en-US" dirty="0"/>
              <a:t>possible states for the vector z according to which element is nonzero. 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Joint </a:t>
            </a:r>
            <a:r>
              <a:rPr lang="en-US" dirty="0"/>
              <a:t>distribution p(x,z) in terms of a marginal distribution p(z) and a conditional distribution p(x|z</a:t>
            </a:r>
            <a:r>
              <a:rPr lang="en-US" dirty="0" smtClean="0"/>
              <a:t>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Marginal </a:t>
            </a:r>
            <a:r>
              <a:rPr lang="en-US" dirty="0"/>
              <a:t>distribution over z is speciﬁed in terms of the mixing coefﬁcients </a:t>
            </a:r>
            <a:r>
              <a:rPr lang="en-US" dirty="0" smtClean="0"/>
              <a:t>π</a:t>
            </a:r>
            <a:r>
              <a:rPr lang="en-US" baseline="-25000" dirty="0" smtClean="0"/>
              <a:t>k</a:t>
            </a:r>
            <a:r>
              <a:rPr lang="en-US" dirty="0" smtClean="0"/>
              <a:t>, </a:t>
            </a:r>
            <a:r>
              <a:rPr lang="en-US" dirty="0"/>
              <a:t>such that p(z</a:t>
            </a:r>
            <a:r>
              <a:rPr lang="en-US" baseline="-25000" dirty="0"/>
              <a:t>k</a:t>
            </a:r>
            <a:r>
              <a:rPr lang="en-US" dirty="0"/>
              <a:t> = 1) =π</a:t>
            </a:r>
            <a:r>
              <a:rPr lang="en-US" baseline="-25000" dirty="0"/>
              <a:t>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Gaussian Mixture Model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306320" y="206640"/>
              <a:ext cx="4470840" cy="5889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99120" y="198000"/>
                <a:ext cx="4488120" cy="590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244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436741"/>
            <a:ext cx="8229600" cy="73866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z </a:t>
            </a:r>
            <a:r>
              <a:rPr lang="en-US" dirty="0"/>
              <a:t>uses a 1-of-K representation, we can also write this distribution in the </a:t>
            </a:r>
            <a:r>
              <a:rPr lang="en-US" dirty="0" smtClean="0"/>
              <a:t>form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996303"/>
            <a:ext cx="1600200" cy="8912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2927245"/>
            <a:ext cx="83105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Conditional distribution of x given a particular value for z is a Gaussian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373136"/>
            <a:ext cx="3207545" cy="881306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Gaussian Mixture Model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76200" y="1380790"/>
            <a:ext cx="9144000" cy="2817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304800" y="2150744"/>
            <a:ext cx="853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Joint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distribution is given by p(z)p(x|z), and the marginal distribution of x is then obtained by summing the joint distribution over all possible states of z to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given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3422535"/>
            <a:ext cx="5415876" cy="9970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1459440" y="3217320"/>
              <a:ext cx="6365160" cy="205452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51520" y="3205800"/>
                <a:ext cx="6384240" cy="207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174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11818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onditional </a:t>
            </a:r>
            <a:r>
              <a:rPr lang="en-US" dirty="0"/>
              <a:t>probability of z given </a:t>
            </a:r>
            <a:r>
              <a:rPr lang="en-US" dirty="0" smtClean="0"/>
              <a:t>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use γ(</a:t>
            </a:r>
            <a:r>
              <a:rPr lang="en-US" dirty="0"/>
              <a:t>z</a:t>
            </a:r>
            <a:r>
              <a:rPr lang="en-US" baseline="-25000" dirty="0"/>
              <a:t>k</a:t>
            </a:r>
            <a:r>
              <a:rPr lang="en-US" dirty="0" smtClean="0"/>
              <a:t>) </a:t>
            </a:r>
            <a:r>
              <a:rPr lang="en-US" dirty="0"/>
              <a:t>to denote p(z</a:t>
            </a:r>
            <a:r>
              <a:rPr lang="en-US" baseline="-25000" dirty="0"/>
              <a:t>k</a:t>
            </a:r>
            <a:r>
              <a:rPr lang="en-US" dirty="0"/>
              <a:t> =1 </a:t>
            </a:r>
            <a:r>
              <a:rPr lang="en-US" dirty="0" smtClean="0"/>
              <a:t>| x</a:t>
            </a:r>
            <a:r>
              <a:rPr lang="en-US" dirty="0"/>
              <a:t>), whose value can be </a:t>
            </a:r>
            <a:r>
              <a:rPr lang="en-US" dirty="0" smtClean="0"/>
              <a:t>found using </a:t>
            </a:r>
            <a:r>
              <a:rPr lang="en-US" dirty="0"/>
              <a:t>Bayes’ theorem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04800"/>
            <a:ext cx="6324600" cy="1143000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i="0" spc="-15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 smtClean="0"/>
              <a:t>Gaussian Mixture Model</a:t>
            </a:r>
            <a:endParaRPr lang="en-US" kern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721736"/>
            <a:ext cx="5257800" cy="2381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800" y="5153785"/>
            <a:ext cx="815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π</a:t>
            </a:r>
            <a:r>
              <a:rPr lang="en-US" sz="2400" baseline="-25000" dirty="0">
                <a:latin typeface="Arial" pitchFamily="34" charset="0"/>
                <a:cs typeface="Arial" pitchFamily="34" charset="0"/>
              </a:rPr>
              <a:t>k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as the prior probability of </a:t>
            </a:r>
            <a:r>
              <a:rPr lang="en-US" sz="2400" dirty="0"/>
              <a:t>z</a:t>
            </a:r>
            <a:r>
              <a:rPr lang="en-US" sz="2400" baseline="-25000" dirty="0"/>
              <a:t>k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=1, and the quantity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γ(</a:t>
            </a:r>
            <a:r>
              <a:rPr lang="en-US" sz="2400" dirty="0"/>
              <a:t>z</a:t>
            </a:r>
            <a:r>
              <a:rPr lang="en-US" sz="2400" baseline="-25000" dirty="0"/>
              <a:t>k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as the corresponding posterior probability once we have observed x.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975240" y="2587680"/>
              <a:ext cx="7436880" cy="2782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160" y="2579760"/>
                <a:ext cx="7458480" cy="279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606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1255728"/>
          </a:xfrm>
        </p:spPr>
        <p:txBody>
          <a:bodyPr/>
          <a:lstStyle/>
          <a:p>
            <a:r>
              <a:rPr lang="en-US" dirty="0" smtClean="0"/>
              <a:t>Log of likelihood function: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Maximum Likelihood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1943129"/>
            <a:ext cx="5019675" cy="952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9525" y="3165519"/>
            <a:ext cx="8534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Maximizing the log likelihood function for a Gaussian mixture model turns out to be a more complex problem than for the case of a single Gaussian.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The difﬁculty arises from the presence of the summation over k that appears inside the logarithm, so that the logarithm function no longer acts directly on the Gaussian</a:t>
            </a:r>
            <a:r>
              <a:rPr lang="en-US" dirty="0"/>
              <a:t>. </a:t>
            </a:r>
            <a:endParaRPr lang="en-US" dirty="0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299600" y="2584440"/>
              <a:ext cx="6184800" cy="25988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1680" y="2576880"/>
                <a:ext cx="6199200" cy="261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675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7734" y="717734"/>
            <a:ext cx="5402779" cy="43197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736" dirty="0">
                <a:solidFill>
                  <a:srgbClr val="000000"/>
                </a:solidFill>
                <a:latin typeface="Arial"/>
                <a:cs typeface="Arial"/>
              </a:rPr>
              <a:t>EM </a:t>
            </a:r>
            <a:r>
              <a:rPr sz="2736" spc="-4" dirty="0">
                <a:solidFill>
                  <a:srgbClr val="000000"/>
                </a:solidFill>
                <a:latin typeface="Arial"/>
                <a:cs typeface="Arial"/>
              </a:rPr>
              <a:t>Algorithm </a:t>
            </a:r>
            <a:r>
              <a:rPr sz="2736" dirty="0">
                <a:solidFill>
                  <a:srgbClr val="000000"/>
                </a:solidFill>
                <a:latin typeface="Arial"/>
                <a:cs typeface="Arial"/>
              </a:rPr>
              <a:t>– </a:t>
            </a:r>
            <a:r>
              <a:rPr sz="2736" spc="-9" dirty="0">
                <a:solidFill>
                  <a:srgbClr val="000000"/>
                </a:solidFill>
                <a:latin typeface="Arial"/>
                <a:cs typeface="Arial"/>
              </a:rPr>
              <a:t>Informal</a:t>
            </a:r>
            <a:r>
              <a:rPr sz="2736" spc="-6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736" spc="-4" dirty="0">
                <a:solidFill>
                  <a:srgbClr val="000000"/>
                </a:solidFill>
                <a:latin typeface="Arial"/>
                <a:cs typeface="Arial"/>
              </a:rPr>
              <a:t>Derivation</a:t>
            </a:r>
            <a:endParaRPr sz="273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507154" y="1357548"/>
            <a:ext cx="6804787" cy="4120919"/>
          </a:xfrm>
          <a:prstGeom prst="rect">
            <a:avLst/>
          </a:prstGeom>
        </p:spPr>
        <p:txBody>
          <a:bodyPr vert="horz" wrap="square" lIns="0" tIns="71675" rIns="0" bIns="0" rtlCol="0">
            <a:spAutoFit/>
          </a:bodyPr>
          <a:lstStyle/>
          <a:p>
            <a:pPr marL="429503" indent="-391494">
              <a:spcBef>
                <a:spcPts val="564"/>
              </a:spcBef>
              <a:buChar char="•"/>
              <a:tabLst>
                <a:tab pos="428961" algn="l"/>
                <a:tab pos="430047" algn="l"/>
              </a:tabLst>
            </a:pPr>
            <a:r>
              <a:rPr spc="-4" dirty="0"/>
              <a:t>The solutions are not closed form since they are</a:t>
            </a:r>
            <a:r>
              <a:rPr spc="73" dirty="0"/>
              <a:t> </a:t>
            </a:r>
            <a:r>
              <a:rPr spc="-4" dirty="0"/>
              <a:t>coupled</a:t>
            </a:r>
          </a:p>
          <a:p>
            <a:pPr marL="429503" indent="-391494">
              <a:spcBef>
                <a:spcPts val="483"/>
              </a:spcBef>
              <a:buChar char="•"/>
              <a:tabLst>
                <a:tab pos="428961" algn="l"/>
                <a:tab pos="430047" algn="l"/>
              </a:tabLst>
            </a:pPr>
            <a:r>
              <a:rPr spc="-4" dirty="0"/>
              <a:t>Suggests an iterative scheme for </a:t>
            </a:r>
            <a:r>
              <a:rPr dirty="0"/>
              <a:t>solving</a:t>
            </a:r>
            <a:r>
              <a:rPr spc="17" dirty="0"/>
              <a:t> </a:t>
            </a:r>
            <a:r>
              <a:rPr spc="-4" dirty="0"/>
              <a:t>them:</a:t>
            </a:r>
          </a:p>
          <a:p>
            <a:pPr marL="820456" lvl="1" indent="-392038">
              <a:spcBef>
                <a:spcPts val="492"/>
              </a:spcBef>
              <a:buChar char="–"/>
              <a:tabLst>
                <a:tab pos="819913" algn="l"/>
                <a:tab pos="820998" algn="l"/>
              </a:tabLst>
            </a:pPr>
            <a:r>
              <a:rPr sz="2052" spc="-4" dirty="0">
                <a:latin typeface="Arial"/>
                <a:cs typeface="Arial"/>
              </a:rPr>
              <a:t>make initial guesses for the</a:t>
            </a:r>
            <a:r>
              <a:rPr sz="2052" spc="21" dirty="0">
                <a:latin typeface="Arial"/>
                <a:cs typeface="Arial"/>
              </a:rPr>
              <a:t> </a:t>
            </a:r>
            <a:r>
              <a:rPr sz="2052" spc="-4" dirty="0">
                <a:latin typeface="Arial"/>
                <a:cs typeface="Arial"/>
              </a:rPr>
              <a:t>parameters</a:t>
            </a:r>
            <a:endParaRPr sz="2052" dirty="0">
              <a:latin typeface="Arial"/>
              <a:cs typeface="Arial"/>
            </a:endParaRPr>
          </a:p>
          <a:p>
            <a:pPr marL="820456" lvl="1" indent="-391494">
              <a:spcBef>
                <a:spcPts val="483"/>
              </a:spcBef>
              <a:buChar char="–"/>
              <a:tabLst>
                <a:tab pos="819913" algn="l"/>
                <a:tab pos="820998" algn="l"/>
              </a:tabLst>
            </a:pPr>
            <a:r>
              <a:rPr sz="2052" spc="-4" dirty="0">
                <a:latin typeface="Arial"/>
                <a:cs typeface="Arial"/>
              </a:rPr>
              <a:t>alternate between the following two</a:t>
            </a:r>
            <a:r>
              <a:rPr sz="2052" spc="13" dirty="0">
                <a:latin typeface="Arial"/>
                <a:cs typeface="Arial"/>
              </a:rPr>
              <a:t> </a:t>
            </a:r>
            <a:r>
              <a:rPr sz="2052" spc="-4" dirty="0">
                <a:latin typeface="Arial"/>
                <a:cs typeface="Arial"/>
              </a:rPr>
              <a:t>stages:</a:t>
            </a:r>
            <a:endParaRPr sz="2052" dirty="0">
              <a:latin typeface="Arial"/>
              <a:cs typeface="Arial"/>
            </a:endParaRPr>
          </a:p>
          <a:p>
            <a:pPr marL="1211407" lvl="2" indent="-390952">
              <a:spcBef>
                <a:spcPts val="492"/>
              </a:spcBef>
              <a:buAutoNum type="arabicPeriod"/>
              <a:tabLst>
                <a:tab pos="1210864" algn="l"/>
                <a:tab pos="1211407" algn="l"/>
              </a:tabLst>
            </a:pPr>
            <a:r>
              <a:rPr sz="2052" spc="-4" dirty="0">
                <a:latin typeface="Arial"/>
                <a:cs typeface="Arial"/>
              </a:rPr>
              <a:t>E-step: evaluate</a:t>
            </a:r>
            <a:r>
              <a:rPr sz="2052" spc="9" dirty="0">
                <a:latin typeface="Arial"/>
                <a:cs typeface="Arial"/>
              </a:rPr>
              <a:t> </a:t>
            </a:r>
            <a:r>
              <a:rPr sz="2052" spc="-4" dirty="0">
                <a:latin typeface="Arial"/>
                <a:cs typeface="Arial"/>
              </a:rPr>
              <a:t>responsibilities</a:t>
            </a:r>
            <a:endParaRPr sz="2052" dirty="0">
              <a:latin typeface="Arial"/>
              <a:cs typeface="Arial"/>
            </a:endParaRPr>
          </a:p>
          <a:p>
            <a:pPr marL="1211407" lvl="2" indent="-390952">
              <a:spcBef>
                <a:spcPts val="483"/>
              </a:spcBef>
              <a:buAutoNum type="arabicPeriod"/>
              <a:tabLst>
                <a:tab pos="1210864" algn="l"/>
                <a:tab pos="1211407" algn="l"/>
              </a:tabLst>
            </a:pPr>
            <a:r>
              <a:rPr sz="2052" spc="-4" dirty="0">
                <a:latin typeface="Arial"/>
                <a:cs typeface="Arial"/>
              </a:rPr>
              <a:t>M-step: update parameters using </a:t>
            </a:r>
            <a:r>
              <a:rPr sz="2052" dirty="0">
                <a:latin typeface="Arial"/>
                <a:cs typeface="Arial"/>
              </a:rPr>
              <a:t>ML</a:t>
            </a:r>
            <a:r>
              <a:rPr sz="2052" spc="9" dirty="0">
                <a:latin typeface="Arial"/>
                <a:cs typeface="Arial"/>
              </a:rPr>
              <a:t> </a:t>
            </a:r>
            <a:r>
              <a:rPr sz="2052" spc="-4" dirty="0">
                <a:latin typeface="Arial"/>
                <a:cs typeface="Arial"/>
              </a:rPr>
              <a:t>results</a:t>
            </a:r>
            <a:endParaRPr sz="2052" dirty="0">
              <a:latin typeface="Arial"/>
              <a:cs typeface="Arial"/>
            </a:endParaRPr>
          </a:p>
          <a:p>
            <a:pPr marL="429503" indent="-391494">
              <a:spcBef>
                <a:spcPts val="492"/>
              </a:spcBef>
              <a:buChar char="•"/>
              <a:tabLst>
                <a:tab pos="428961" algn="l"/>
                <a:tab pos="430047" algn="l"/>
              </a:tabLst>
            </a:pPr>
            <a:r>
              <a:rPr spc="-4" dirty="0"/>
              <a:t>Each EM cycle guaranteed not to decrease the</a:t>
            </a:r>
            <a:r>
              <a:rPr spc="47" dirty="0"/>
              <a:t> </a:t>
            </a:r>
            <a:r>
              <a:rPr dirty="0"/>
              <a:t>likelihood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67480" y="3146400"/>
              <a:ext cx="8604720" cy="2405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5960" y="3135240"/>
                <a:ext cx="8626680" cy="242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71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493837"/>
            <a:ext cx="8839200" cy="11818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Conditions </a:t>
            </a:r>
            <a:r>
              <a:rPr lang="en-US" dirty="0"/>
              <a:t>for </a:t>
            </a:r>
            <a:r>
              <a:rPr lang="en-US" dirty="0" smtClean="0"/>
              <a:t>MLE: Setting </a:t>
            </a:r>
            <a:r>
              <a:rPr lang="en-US" dirty="0"/>
              <a:t>the derivatives of </a:t>
            </a:r>
            <a:r>
              <a:rPr lang="en-US" dirty="0" smtClean="0"/>
              <a:t>ln p(X|π,µ,Σ</a:t>
            </a:r>
            <a:r>
              <a:rPr lang="en-US" dirty="0"/>
              <a:t>) </a:t>
            </a:r>
            <a:endParaRPr lang="en-US" dirty="0" smtClean="0"/>
          </a:p>
          <a:p>
            <a:pPr marL="0" indent="0"/>
            <a:r>
              <a:rPr lang="en-US" dirty="0" smtClean="0"/>
              <a:t>in with </a:t>
            </a:r>
            <a:r>
              <a:rPr lang="en-US" dirty="0"/>
              <a:t>respect to the means µk of the Gaussian components to zero, we obtain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Expectation Maximization </a:t>
            </a:r>
            <a:r>
              <a:rPr lang="en-US" dirty="0"/>
              <a:t>(EM)</a:t>
            </a:r>
          </a:p>
          <a:p>
            <a:r>
              <a:rPr lang="en-US" dirty="0" smtClean="0"/>
              <a:t>Algorithm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2819400"/>
            <a:ext cx="4581525" cy="1219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4052887"/>
            <a:ext cx="3251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rearranging we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obtain: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4514552"/>
            <a:ext cx="2419350" cy="790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5481339"/>
            <a:ext cx="1743075" cy="8572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4800" y="5707074"/>
            <a:ext cx="26162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where we have deﬁned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714400" y="705240"/>
              <a:ext cx="4639320" cy="5658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05400" y="695160"/>
                <a:ext cx="4656240" cy="567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958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192052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µ</a:t>
            </a:r>
            <a:r>
              <a:rPr lang="en-US" baseline="-25000" dirty="0"/>
              <a:t>k</a:t>
            </a:r>
            <a:r>
              <a:rPr lang="en-US" dirty="0"/>
              <a:t> for the kth Gaussian component is obtained by taking a weighted mean of all of the points in the data </a:t>
            </a:r>
            <a:r>
              <a:rPr lang="en-US" dirty="0" smtClean="0"/>
              <a:t>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Weighting </a:t>
            </a:r>
            <a:r>
              <a:rPr lang="en-US" dirty="0"/>
              <a:t>factor for data point x</a:t>
            </a:r>
            <a:r>
              <a:rPr lang="en-US" baseline="-25000" dirty="0"/>
              <a:t>n</a:t>
            </a:r>
            <a:r>
              <a:rPr lang="en-US" dirty="0"/>
              <a:t> is given by the posterior probability γ(z</a:t>
            </a:r>
            <a:r>
              <a:rPr lang="en-US" baseline="-25000" dirty="0"/>
              <a:t>nk</a:t>
            </a:r>
            <a:r>
              <a:rPr lang="en-US" dirty="0"/>
              <a:t>) that component k was responsible for generating xn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Expectation Maximization (EM)</a:t>
            </a:r>
          </a:p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3414363"/>
            <a:ext cx="8686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If</a:t>
            </a:r>
            <a:r>
              <a:rPr lang="en-US" dirty="0" smtClean="0"/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we set the derivative of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ln p(X|π,µ,Σ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) with respect to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Σk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to 0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and follow a similar line of reasoning, making use of the result for the maximum likelihood solution for the covariance matrix of a single Gaussian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4984023"/>
            <a:ext cx="5629275" cy="10953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533240" y="3868920"/>
              <a:ext cx="7034760" cy="23461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7840" y="3859200"/>
                <a:ext cx="7049160" cy="236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434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73866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Maximize ln p(X|π,µ,Σ</a:t>
            </a:r>
            <a:r>
              <a:rPr lang="en-US" dirty="0"/>
              <a:t>) with respect to the mixing </a:t>
            </a:r>
            <a:r>
              <a:rPr lang="en-US" dirty="0" smtClean="0"/>
              <a:t>coefﬁcients </a:t>
            </a:r>
            <a:r>
              <a:rPr lang="en-US" dirty="0"/>
              <a:t>π</a:t>
            </a:r>
            <a:r>
              <a:rPr lang="en-US" baseline="-25000" dirty="0"/>
              <a:t>k </a:t>
            </a:r>
            <a:r>
              <a:rPr lang="en-US" dirty="0" smtClean="0"/>
              <a:t>with constraint 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Expectation Maximization (EM)</a:t>
            </a:r>
          </a:p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4" name="object 7"/>
          <p:cNvSpPr/>
          <p:nvPr/>
        </p:nvSpPr>
        <p:spPr>
          <a:xfrm>
            <a:off x="4648200" y="1969286"/>
            <a:ext cx="3246229" cy="7558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5" name="Rectangle 4"/>
          <p:cNvSpPr/>
          <p:nvPr/>
        </p:nvSpPr>
        <p:spPr>
          <a:xfrm>
            <a:off x="304800" y="2814937"/>
            <a:ext cx="845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Using </a:t>
            </a:r>
            <a:r>
              <a:rPr lang="en-US" sz="2000" dirty="0"/>
              <a:t>a Lagrange multiplier </a:t>
            </a:r>
            <a:r>
              <a:rPr lang="en-US" sz="2000" dirty="0" smtClean="0"/>
              <a:t>and maximizing </a:t>
            </a:r>
            <a:r>
              <a:rPr lang="en-US" sz="2000" dirty="0"/>
              <a:t>the following quantity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87" y="3289465"/>
            <a:ext cx="4133850" cy="990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087" y="4372973"/>
            <a:ext cx="3818628" cy="8863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" y="3974865"/>
            <a:ext cx="1266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which gives</a:t>
            </a:r>
          </a:p>
        </p:txBody>
      </p:sp>
      <p:sp>
        <p:nvSpPr>
          <p:cNvPr id="9" name="Rectangle 8"/>
          <p:cNvSpPr/>
          <p:nvPr/>
        </p:nvSpPr>
        <p:spPr>
          <a:xfrm>
            <a:off x="332475" y="5327562"/>
            <a:ext cx="84590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we now multiply both sides by πk and sum over </a:t>
            </a:r>
            <a:r>
              <a:rPr lang="en-US" sz="2000" dirty="0" smtClean="0"/>
              <a:t>k, we </a:t>
            </a:r>
            <a:r>
              <a:rPr lang="en-US" sz="2000" dirty="0"/>
              <a:t>ﬁnd λ = −N. 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Rearranging </a:t>
            </a:r>
            <a:r>
              <a:rPr lang="en-US" sz="2000" dirty="0"/>
              <a:t>we obtain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01" y="5832240"/>
            <a:ext cx="1181100" cy="6508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2046600" y="1917720"/>
              <a:ext cx="4297680" cy="476496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38320" y="1909800"/>
                <a:ext cx="4317480" cy="478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456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509678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We ﬁrst choose some initial values for the means, </a:t>
            </a:r>
            <a:r>
              <a:rPr lang="en-US" dirty="0" err="1"/>
              <a:t>covariances</a:t>
            </a:r>
            <a:r>
              <a:rPr lang="en-US" dirty="0"/>
              <a:t>, and mixing coefﬁcients. 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Then </a:t>
            </a:r>
            <a:r>
              <a:rPr lang="en-US" dirty="0"/>
              <a:t>we alternate between the following two updates that we shall call the E </a:t>
            </a:r>
            <a:r>
              <a:rPr lang="en-US" dirty="0" smtClean="0"/>
              <a:t>step and the M step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In </a:t>
            </a:r>
            <a:r>
              <a:rPr lang="en-US" dirty="0"/>
              <a:t>the expectation step, or E step, we use the current values for the parameters to evaluate the posterior probabilities, 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We </a:t>
            </a:r>
            <a:r>
              <a:rPr lang="en-US" dirty="0"/>
              <a:t>then use these probabilities in the maximization step, or M step, to re-estimate the means, </a:t>
            </a:r>
            <a:r>
              <a:rPr lang="en-US" dirty="0" err="1"/>
              <a:t>covariances</a:t>
            </a:r>
            <a:r>
              <a:rPr lang="en-US" dirty="0"/>
              <a:t>, and mixing 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In </a:t>
            </a:r>
            <a:r>
              <a:rPr lang="en-US" dirty="0"/>
              <a:t>practice, the algorithm is deemed to have converged when the </a:t>
            </a:r>
            <a:r>
              <a:rPr lang="en-US" dirty="0" smtClean="0"/>
              <a:t>change </a:t>
            </a:r>
            <a:r>
              <a:rPr lang="en-US" dirty="0"/>
              <a:t>in the log likelihood function, or alternatively in the parameters, falls below some threshold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Expectation Maximization (EM)</a:t>
            </a:r>
          </a:p>
          <a:p>
            <a:r>
              <a:rPr lang="en-US" dirty="0" smtClean="0"/>
              <a:t>Algorithm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80" y="1037160"/>
              <a:ext cx="8965800" cy="5221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920" y="1025640"/>
                <a:ext cx="8983440" cy="524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063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3550" y="637801"/>
            <a:ext cx="8524504" cy="5572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8739" y="6621881"/>
            <a:ext cx="1786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Nimbus Sans L"/>
                <a:cs typeface="Nimbus Sans L"/>
              </a:rPr>
              <a:t>Figures </a:t>
            </a:r>
            <a:r>
              <a:rPr sz="1200" dirty="0">
                <a:latin typeface="Nimbus Sans L"/>
                <a:cs typeface="Nimbus Sans L"/>
              </a:rPr>
              <a:t>from </a:t>
            </a:r>
            <a:r>
              <a:rPr sz="1200" spc="-5" dirty="0">
                <a:latin typeface="Nimbus Sans L"/>
                <a:cs typeface="Nimbus Sans L"/>
              </a:rPr>
              <a:t>Chris</a:t>
            </a:r>
            <a:r>
              <a:rPr sz="1200" spc="-60" dirty="0">
                <a:latin typeface="Nimbus Sans L"/>
                <a:cs typeface="Nimbus Sans L"/>
              </a:rPr>
              <a:t> </a:t>
            </a:r>
            <a:r>
              <a:rPr sz="1200" dirty="0">
                <a:latin typeface="Nimbus Sans L"/>
                <a:cs typeface="Nimbus Sans L"/>
              </a:rPr>
              <a:t>Bishop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91329" y="215010"/>
            <a:ext cx="674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Nimbus Sans L"/>
                <a:cs typeface="Nimbus Sans L"/>
              </a:rPr>
              <a:t>E</a:t>
            </a:r>
            <a:r>
              <a:rPr sz="1800" spc="-80" dirty="0">
                <a:latin typeface="Nimbus Sans L"/>
                <a:cs typeface="Nimbus Sans L"/>
              </a:rPr>
              <a:t> </a:t>
            </a:r>
            <a:r>
              <a:rPr sz="1800" dirty="0">
                <a:latin typeface="Nimbus Sans L"/>
                <a:cs typeface="Nimbus Sans L"/>
              </a:rPr>
              <a:t>step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22680" y="215010"/>
            <a:ext cx="1216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Nimbus Sans L"/>
                <a:cs typeface="Nimbus Sans L"/>
              </a:rPr>
              <a:t>Initialization</a:t>
            </a:r>
            <a:endParaRPr sz="1800" dirty="0">
              <a:latin typeface="Nimbus Sans L"/>
              <a:cs typeface="Nimbus Sans 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72325" y="215010"/>
            <a:ext cx="712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Nimbus Sans L"/>
                <a:cs typeface="Nimbus Sans L"/>
              </a:rPr>
              <a:t>M</a:t>
            </a:r>
            <a:r>
              <a:rPr sz="1800" spc="-80" dirty="0">
                <a:latin typeface="Nimbus Sans L"/>
                <a:cs typeface="Nimbus Sans L"/>
              </a:rPr>
              <a:t> </a:t>
            </a:r>
            <a:r>
              <a:rPr sz="1800" dirty="0">
                <a:latin typeface="Nimbus Sans L"/>
                <a:cs typeface="Nimbus Sans L"/>
              </a:rPr>
              <a:t>step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264240" y="38880"/>
              <a:ext cx="8550000" cy="56523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680" y="31680"/>
                <a:ext cx="8563680" cy="566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347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7079" y="381000"/>
            <a:ext cx="498881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 rtl="0">
              <a:spcBef>
                <a:spcPts val="105"/>
              </a:spcBef>
            </a:pPr>
            <a:r>
              <a:rPr sz="4000" b="1" kern="1200" spc="-5" dirty="0">
                <a:latin typeface="Nimbus Sans L"/>
                <a:ea typeface="+mn-ea"/>
                <a:cs typeface="Nimbus Sans L"/>
              </a:rPr>
              <a:t>What is clustering?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7946"/>
            <a:ext cx="7491095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Nimbus Sans L"/>
                <a:cs typeface="Nimbus Sans L"/>
              </a:rPr>
              <a:t>Grouping items that “belong together” (i.e.  have similar features)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7734" y="717734"/>
            <a:ext cx="5115536" cy="43197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736" spc="-4" dirty="0">
                <a:solidFill>
                  <a:srgbClr val="000000"/>
                </a:solidFill>
                <a:latin typeface="Arial"/>
                <a:cs typeface="Arial"/>
              </a:rPr>
              <a:t>Example: Mixture of </a:t>
            </a:r>
            <a:r>
              <a:rPr sz="2736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sz="2736" spc="-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736" spc="-4" dirty="0">
                <a:solidFill>
                  <a:srgbClr val="000000"/>
                </a:solidFill>
                <a:latin typeface="Arial"/>
                <a:cs typeface="Arial"/>
              </a:rPr>
              <a:t>Gaussians</a:t>
            </a:r>
            <a:endParaRPr sz="2736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63745" y="1830918"/>
            <a:ext cx="3452892" cy="3452892"/>
            <a:chOff x="3348990" y="1909381"/>
            <a:chExt cx="4037965" cy="4037965"/>
          </a:xfrm>
        </p:grpSpPr>
        <p:sp>
          <p:nvSpPr>
            <p:cNvPr id="4" name="object 4"/>
            <p:cNvSpPr/>
            <p:nvPr/>
          </p:nvSpPr>
          <p:spPr>
            <a:xfrm>
              <a:off x="3348990" y="1909381"/>
              <a:ext cx="4037965" cy="4037965"/>
            </a:xfrm>
            <a:custGeom>
              <a:avLst/>
              <a:gdLst/>
              <a:ahLst/>
              <a:cxnLst/>
              <a:rect l="l" t="t" r="r" b="b"/>
              <a:pathLst>
                <a:path w="4037965" h="4037965">
                  <a:moveTo>
                    <a:pt x="4037647" y="5715"/>
                  </a:moveTo>
                  <a:lnTo>
                    <a:pt x="4031932" y="5715"/>
                  </a:lnTo>
                  <a:lnTo>
                    <a:pt x="4031932" y="0"/>
                  </a:lnTo>
                  <a:lnTo>
                    <a:pt x="4026217" y="0"/>
                  </a:lnTo>
                  <a:lnTo>
                    <a:pt x="4026217" y="11430"/>
                  </a:lnTo>
                  <a:lnTo>
                    <a:pt x="4026217" y="4026217"/>
                  </a:lnTo>
                  <a:lnTo>
                    <a:pt x="11430" y="4026217"/>
                  </a:lnTo>
                  <a:lnTo>
                    <a:pt x="11430" y="11430"/>
                  </a:lnTo>
                  <a:lnTo>
                    <a:pt x="4026217" y="11430"/>
                  </a:lnTo>
                  <a:lnTo>
                    <a:pt x="4026217" y="0"/>
                  </a:lnTo>
                  <a:lnTo>
                    <a:pt x="5715" y="0"/>
                  </a:lnTo>
                  <a:lnTo>
                    <a:pt x="5715" y="5715"/>
                  </a:lnTo>
                  <a:lnTo>
                    <a:pt x="0" y="5715"/>
                  </a:lnTo>
                  <a:lnTo>
                    <a:pt x="0" y="4031932"/>
                  </a:lnTo>
                  <a:lnTo>
                    <a:pt x="5715" y="4031932"/>
                  </a:lnTo>
                  <a:lnTo>
                    <a:pt x="5715" y="4037647"/>
                  </a:lnTo>
                  <a:lnTo>
                    <a:pt x="4031932" y="4037647"/>
                  </a:lnTo>
                  <a:lnTo>
                    <a:pt x="4031932" y="4031932"/>
                  </a:lnTo>
                  <a:lnTo>
                    <a:pt x="4037647" y="4031932"/>
                  </a:lnTo>
                  <a:lnTo>
                    <a:pt x="4037647" y="5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3354705" y="1915096"/>
              <a:ext cx="0" cy="4026535"/>
            </a:xfrm>
            <a:custGeom>
              <a:avLst/>
              <a:gdLst/>
              <a:ahLst/>
              <a:cxnLst/>
              <a:rect l="l" t="t" r="r" b="b"/>
              <a:pathLst>
                <a:path h="4026535">
                  <a:moveTo>
                    <a:pt x="0" y="4026217"/>
                  </a:moveTo>
                  <a:lnTo>
                    <a:pt x="0" y="3985260"/>
                  </a:lnTo>
                </a:path>
                <a:path h="4026535">
                  <a:moveTo>
                    <a:pt x="0" y="0"/>
                  </a:moveTo>
                  <a:lnTo>
                    <a:pt x="0" y="40005"/>
                  </a:lnTo>
                </a:path>
              </a:pathLst>
            </a:custGeom>
            <a:ln w="11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798314" y="5280008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latin typeface="Arial"/>
                <a:cs typeface="Arial"/>
              </a:rPr>
              <a:t>0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90462" y="1835805"/>
            <a:ext cx="0" cy="3443118"/>
          </a:xfrm>
          <a:custGeom>
            <a:avLst/>
            <a:gdLst/>
            <a:ahLst/>
            <a:cxnLst/>
            <a:rect l="l" t="t" r="r" b="b"/>
            <a:pathLst>
              <a:path h="4026535">
                <a:moveTo>
                  <a:pt x="0" y="4026217"/>
                </a:moveTo>
                <a:lnTo>
                  <a:pt x="0" y="3985260"/>
                </a:lnTo>
              </a:path>
              <a:path h="4026535">
                <a:moveTo>
                  <a:pt x="0" y="0"/>
                </a:moveTo>
                <a:lnTo>
                  <a:pt x="0" y="40005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8" name="object 8"/>
          <p:cNvSpPr txBox="1"/>
          <p:nvPr/>
        </p:nvSpPr>
        <p:spPr>
          <a:xfrm>
            <a:off x="4430550" y="5280008"/>
            <a:ext cx="320909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9" dirty="0">
                <a:latin typeface="Arial"/>
                <a:cs typeface="Arial"/>
              </a:rPr>
              <a:t>0.5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11477" y="1835805"/>
            <a:ext cx="0" cy="3443118"/>
          </a:xfrm>
          <a:custGeom>
            <a:avLst/>
            <a:gdLst/>
            <a:ahLst/>
            <a:cxnLst/>
            <a:rect l="l" t="t" r="r" b="b"/>
            <a:pathLst>
              <a:path h="4026535">
                <a:moveTo>
                  <a:pt x="0" y="4026217"/>
                </a:moveTo>
                <a:lnTo>
                  <a:pt x="0" y="3985260"/>
                </a:lnTo>
              </a:path>
              <a:path h="4026535">
                <a:moveTo>
                  <a:pt x="0" y="0"/>
                </a:moveTo>
                <a:lnTo>
                  <a:pt x="0" y="40005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10" name="object 10"/>
          <p:cNvSpPr txBox="1"/>
          <p:nvPr/>
        </p:nvSpPr>
        <p:spPr>
          <a:xfrm>
            <a:off x="6241161" y="5280008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latin typeface="Arial"/>
                <a:cs typeface="Arial"/>
              </a:rPr>
              <a:t>1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68631" y="5278651"/>
            <a:ext cx="3443118" cy="0"/>
          </a:xfrm>
          <a:custGeom>
            <a:avLst/>
            <a:gdLst/>
            <a:ahLst/>
            <a:cxnLst/>
            <a:rect l="l" t="t" r="r" b="b"/>
            <a:pathLst>
              <a:path w="4026534">
                <a:moveTo>
                  <a:pt x="0" y="0"/>
                </a:moveTo>
                <a:lnTo>
                  <a:pt x="40005" y="0"/>
                </a:lnTo>
              </a:path>
              <a:path w="4026534">
                <a:moveTo>
                  <a:pt x="4026217" y="0"/>
                </a:moveTo>
                <a:lnTo>
                  <a:pt x="3986212" y="0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12" name="object 12"/>
          <p:cNvSpPr txBox="1"/>
          <p:nvPr/>
        </p:nvSpPr>
        <p:spPr>
          <a:xfrm>
            <a:off x="2710349" y="5132585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latin typeface="Arial"/>
                <a:cs typeface="Arial"/>
              </a:rPr>
              <a:t>0</a:t>
            </a:r>
            <a:endParaRPr sz="1667" dirty="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853971" y="1830918"/>
            <a:ext cx="3472982" cy="3452892"/>
            <a:chOff x="3337560" y="1909381"/>
            <a:chExt cx="4061460" cy="4037965"/>
          </a:xfrm>
        </p:grpSpPr>
        <p:sp>
          <p:nvSpPr>
            <p:cNvPr id="14" name="object 14"/>
            <p:cNvSpPr/>
            <p:nvPr/>
          </p:nvSpPr>
          <p:spPr>
            <a:xfrm>
              <a:off x="3354705" y="1915096"/>
              <a:ext cx="4026535" cy="2012950"/>
            </a:xfrm>
            <a:custGeom>
              <a:avLst/>
              <a:gdLst/>
              <a:ahLst/>
              <a:cxnLst/>
              <a:rect l="l" t="t" r="r" b="b"/>
              <a:pathLst>
                <a:path w="4026534" h="2012950">
                  <a:moveTo>
                    <a:pt x="0" y="2012632"/>
                  </a:moveTo>
                  <a:lnTo>
                    <a:pt x="40005" y="2012632"/>
                  </a:lnTo>
                </a:path>
                <a:path w="4026534" h="2012950">
                  <a:moveTo>
                    <a:pt x="4026217" y="2012632"/>
                  </a:moveTo>
                  <a:lnTo>
                    <a:pt x="3986212" y="2012632"/>
                  </a:lnTo>
                </a:path>
                <a:path w="4026534" h="2012950">
                  <a:moveTo>
                    <a:pt x="0" y="0"/>
                  </a:moveTo>
                  <a:lnTo>
                    <a:pt x="40005" y="0"/>
                  </a:lnTo>
                </a:path>
                <a:path w="4026534" h="2012950">
                  <a:moveTo>
                    <a:pt x="4026217" y="0"/>
                  </a:moveTo>
                  <a:lnTo>
                    <a:pt x="3986212" y="0"/>
                  </a:lnTo>
                </a:path>
              </a:pathLst>
            </a:custGeom>
            <a:ln w="11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348990" y="1909381"/>
              <a:ext cx="4037965" cy="4037965"/>
            </a:xfrm>
            <a:custGeom>
              <a:avLst/>
              <a:gdLst/>
              <a:ahLst/>
              <a:cxnLst/>
              <a:rect l="l" t="t" r="r" b="b"/>
              <a:pathLst>
                <a:path w="4037965" h="4037965">
                  <a:moveTo>
                    <a:pt x="4037647" y="5715"/>
                  </a:moveTo>
                  <a:lnTo>
                    <a:pt x="4031932" y="5715"/>
                  </a:lnTo>
                  <a:lnTo>
                    <a:pt x="4031932" y="0"/>
                  </a:lnTo>
                  <a:lnTo>
                    <a:pt x="4026217" y="0"/>
                  </a:lnTo>
                  <a:lnTo>
                    <a:pt x="4026217" y="11430"/>
                  </a:lnTo>
                  <a:lnTo>
                    <a:pt x="4026217" y="4026217"/>
                  </a:lnTo>
                  <a:lnTo>
                    <a:pt x="11430" y="4026217"/>
                  </a:lnTo>
                  <a:lnTo>
                    <a:pt x="11430" y="11430"/>
                  </a:lnTo>
                  <a:lnTo>
                    <a:pt x="4026217" y="11430"/>
                  </a:lnTo>
                  <a:lnTo>
                    <a:pt x="4026217" y="0"/>
                  </a:lnTo>
                  <a:lnTo>
                    <a:pt x="5715" y="0"/>
                  </a:lnTo>
                  <a:lnTo>
                    <a:pt x="5715" y="5715"/>
                  </a:lnTo>
                  <a:lnTo>
                    <a:pt x="0" y="5715"/>
                  </a:lnTo>
                  <a:lnTo>
                    <a:pt x="0" y="4031932"/>
                  </a:lnTo>
                  <a:lnTo>
                    <a:pt x="5715" y="4031932"/>
                  </a:lnTo>
                  <a:lnTo>
                    <a:pt x="5715" y="4037647"/>
                  </a:lnTo>
                  <a:lnTo>
                    <a:pt x="4031932" y="4037647"/>
                  </a:lnTo>
                  <a:lnTo>
                    <a:pt x="4031932" y="4031932"/>
                  </a:lnTo>
                  <a:lnTo>
                    <a:pt x="4037647" y="4031932"/>
                  </a:lnTo>
                  <a:lnTo>
                    <a:pt x="4037647" y="5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354705" y="3313391"/>
              <a:ext cx="1824355" cy="2034539"/>
            </a:xfrm>
            <a:custGeom>
              <a:avLst/>
              <a:gdLst/>
              <a:ahLst/>
              <a:cxnLst/>
              <a:rect l="l" t="t" r="r" b="b"/>
              <a:pathLst>
                <a:path w="1824354" h="2034539">
                  <a:moveTo>
                    <a:pt x="1037272" y="912469"/>
                  </a:moveTo>
                  <a:lnTo>
                    <a:pt x="1054417" y="864857"/>
                  </a:lnTo>
                  <a:lnTo>
                    <a:pt x="1060119" y="824852"/>
                  </a:lnTo>
                  <a:lnTo>
                    <a:pt x="1053465" y="793419"/>
                  </a:lnTo>
                  <a:lnTo>
                    <a:pt x="1035367" y="772477"/>
                  </a:lnTo>
                  <a:lnTo>
                    <a:pt x="1006792" y="762952"/>
                  </a:lnTo>
                  <a:lnTo>
                    <a:pt x="968705" y="764857"/>
                  </a:lnTo>
                  <a:lnTo>
                    <a:pt x="922032" y="779132"/>
                  </a:lnTo>
                  <a:lnTo>
                    <a:pt x="871562" y="804849"/>
                  </a:lnTo>
                  <a:lnTo>
                    <a:pt x="816317" y="840092"/>
                  </a:lnTo>
                  <a:lnTo>
                    <a:pt x="762025" y="883894"/>
                  </a:lnTo>
                  <a:lnTo>
                    <a:pt x="708698" y="933424"/>
                  </a:lnTo>
                  <a:lnTo>
                    <a:pt x="660120" y="986764"/>
                  </a:lnTo>
                  <a:lnTo>
                    <a:pt x="619175" y="1041996"/>
                  </a:lnTo>
                  <a:lnTo>
                    <a:pt x="585838" y="1096289"/>
                  </a:lnTo>
                  <a:lnTo>
                    <a:pt x="562978" y="1145806"/>
                  </a:lnTo>
                  <a:lnTo>
                    <a:pt x="551561" y="1190574"/>
                  </a:lnTo>
                  <a:lnTo>
                    <a:pt x="552500" y="1226769"/>
                  </a:lnTo>
                  <a:lnTo>
                    <a:pt x="564883" y="1252474"/>
                  </a:lnTo>
                  <a:lnTo>
                    <a:pt x="588695" y="1267714"/>
                  </a:lnTo>
                  <a:lnTo>
                    <a:pt x="622020" y="1271511"/>
                  </a:lnTo>
                  <a:lnTo>
                    <a:pt x="663930" y="1262951"/>
                  </a:lnTo>
                  <a:lnTo>
                    <a:pt x="713447" y="1242949"/>
                  </a:lnTo>
                  <a:lnTo>
                    <a:pt x="766787" y="1212481"/>
                  </a:lnTo>
                  <a:lnTo>
                    <a:pt x="821080" y="1172476"/>
                  </a:lnTo>
                  <a:lnTo>
                    <a:pt x="875360" y="1125804"/>
                  </a:lnTo>
                  <a:lnTo>
                    <a:pt x="926795" y="1074381"/>
                  </a:lnTo>
                  <a:lnTo>
                    <a:pt x="971550" y="1019136"/>
                  </a:lnTo>
                  <a:lnTo>
                    <a:pt x="1009650" y="964857"/>
                  </a:lnTo>
                  <a:lnTo>
                    <a:pt x="1037272" y="912469"/>
                  </a:lnTo>
                </a:path>
                <a:path w="1824354" h="2034539">
                  <a:moveTo>
                    <a:pt x="1269682" y="807694"/>
                  </a:moveTo>
                  <a:lnTo>
                    <a:pt x="1303972" y="712457"/>
                  </a:lnTo>
                  <a:lnTo>
                    <a:pt x="1314437" y="631494"/>
                  </a:lnTo>
                  <a:lnTo>
                    <a:pt x="1301115" y="569582"/>
                  </a:lnTo>
                  <a:lnTo>
                    <a:pt x="1265872" y="527685"/>
                  </a:lnTo>
                  <a:lnTo>
                    <a:pt x="1207770" y="508635"/>
                  </a:lnTo>
                  <a:lnTo>
                    <a:pt x="1131582" y="513397"/>
                  </a:lnTo>
                  <a:lnTo>
                    <a:pt x="1039190" y="541959"/>
                  </a:lnTo>
                  <a:lnTo>
                    <a:pt x="937285" y="592442"/>
                  </a:lnTo>
                  <a:lnTo>
                    <a:pt x="827747" y="662927"/>
                  </a:lnTo>
                  <a:lnTo>
                    <a:pt x="718210" y="750544"/>
                  </a:lnTo>
                  <a:lnTo>
                    <a:pt x="612495" y="849604"/>
                  </a:lnTo>
                  <a:lnTo>
                    <a:pt x="515340" y="957237"/>
                  </a:lnTo>
                  <a:lnTo>
                    <a:pt x="432485" y="1067714"/>
                  </a:lnTo>
                  <a:lnTo>
                    <a:pt x="366763" y="1175346"/>
                  </a:lnTo>
                  <a:lnTo>
                    <a:pt x="321043" y="1275346"/>
                  </a:lnTo>
                  <a:lnTo>
                    <a:pt x="298196" y="1363929"/>
                  </a:lnTo>
                  <a:lnTo>
                    <a:pt x="299135" y="1435366"/>
                  </a:lnTo>
                  <a:lnTo>
                    <a:pt x="323900" y="1488694"/>
                  </a:lnTo>
                  <a:lnTo>
                    <a:pt x="371525" y="1519174"/>
                  </a:lnTo>
                  <a:lnTo>
                    <a:pt x="439140" y="1525828"/>
                  </a:lnTo>
                  <a:lnTo>
                    <a:pt x="522960" y="1508696"/>
                  </a:lnTo>
                  <a:lnTo>
                    <a:pt x="621055" y="1468691"/>
                  </a:lnTo>
                  <a:lnTo>
                    <a:pt x="727735" y="1407744"/>
                  </a:lnTo>
                  <a:lnTo>
                    <a:pt x="837272" y="1328686"/>
                  </a:lnTo>
                  <a:lnTo>
                    <a:pt x="945845" y="1235341"/>
                  </a:lnTo>
                  <a:lnTo>
                    <a:pt x="1047762" y="1130579"/>
                  </a:lnTo>
                  <a:lnTo>
                    <a:pt x="1138237" y="1021994"/>
                  </a:lnTo>
                  <a:lnTo>
                    <a:pt x="1213485" y="912469"/>
                  </a:lnTo>
                  <a:lnTo>
                    <a:pt x="1269682" y="807694"/>
                  </a:lnTo>
                </a:path>
                <a:path w="1824354" h="2034539">
                  <a:moveTo>
                    <a:pt x="1733550" y="598144"/>
                  </a:moveTo>
                  <a:lnTo>
                    <a:pt x="1802130" y="407657"/>
                  </a:lnTo>
                  <a:lnTo>
                    <a:pt x="1824024" y="246684"/>
                  </a:lnTo>
                  <a:lnTo>
                    <a:pt x="1798320" y="121907"/>
                  </a:lnTo>
                  <a:lnTo>
                    <a:pt x="1725930" y="38100"/>
                  </a:lnTo>
                  <a:lnTo>
                    <a:pt x="1610677" y="0"/>
                  </a:lnTo>
                  <a:lnTo>
                    <a:pt x="1457337" y="10477"/>
                  </a:lnTo>
                  <a:lnTo>
                    <a:pt x="1273505" y="67614"/>
                  </a:lnTo>
                  <a:lnTo>
                    <a:pt x="1068730" y="168579"/>
                  </a:lnTo>
                  <a:lnTo>
                    <a:pt x="850607" y="309549"/>
                  </a:lnTo>
                  <a:lnTo>
                    <a:pt x="631532" y="483844"/>
                  </a:lnTo>
                  <a:lnTo>
                    <a:pt x="419138" y="682917"/>
                  </a:lnTo>
                  <a:lnTo>
                    <a:pt x="225780" y="897229"/>
                  </a:lnTo>
                  <a:lnTo>
                    <a:pt x="59105" y="1117244"/>
                  </a:lnTo>
                  <a:lnTo>
                    <a:pt x="50" y="1215351"/>
                  </a:lnTo>
                </a:path>
                <a:path w="1824354" h="2034539">
                  <a:moveTo>
                    <a:pt x="0" y="2026894"/>
                  </a:moveTo>
                  <a:lnTo>
                    <a:pt x="72390" y="2034514"/>
                  </a:lnTo>
                  <a:lnTo>
                    <a:pt x="241922" y="2001177"/>
                  </a:lnTo>
                  <a:lnTo>
                    <a:pt x="437184" y="1921179"/>
                  </a:lnTo>
                  <a:lnTo>
                    <a:pt x="649579" y="1799259"/>
                  </a:lnTo>
                  <a:lnTo>
                    <a:pt x="869607" y="1641144"/>
                  </a:lnTo>
                  <a:lnTo>
                    <a:pt x="1086777" y="1453515"/>
                  </a:lnTo>
                  <a:lnTo>
                    <a:pt x="1290599" y="1244917"/>
                  </a:lnTo>
                  <a:lnTo>
                    <a:pt x="1471574" y="1026807"/>
                  </a:lnTo>
                  <a:lnTo>
                    <a:pt x="1622056" y="807732"/>
                  </a:lnTo>
                  <a:lnTo>
                    <a:pt x="1733499" y="598182"/>
                  </a:lnTo>
                </a:path>
              </a:pathLst>
            </a:custGeom>
            <a:ln w="3429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353941" y="2910509"/>
              <a:ext cx="2032635" cy="2033905"/>
            </a:xfrm>
            <a:custGeom>
              <a:avLst/>
              <a:gdLst/>
              <a:ahLst/>
              <a:cxnLst/>
              <a:rect l="l" t="t" r="r" b="b"/>
              <a:pathLst>
                <a:path w="2032635" h="2033904">
                  <a:moveTo>
                    <a:pt x="1245806" y="1121994"/>
                  </a:moveTo>
                  <a:lnTo>
                    <a:pt x="1218184" y="1069619"/>
                  </a:lnTo>
                  <a:lnTo>
                    <a:pt x="1180096" y="1015326"/>
                  </a:lnTo>
                  <a:lnTo>
                    <a:pt x="1135329" y="960081"/>
                  </a:lnTo>
                  <a:lnTo>
                    <a:pt x="1083906" y="907707"/>
                  </a:lnTo>
                  <a:lnTo>
                    <a:pt x="1029614" y="861034"/>
                  </a:lnTo>
                  <a:lnTo>
                    <a:pt x="975321" y="821994"/>
                  </a:lnTo>
                  <a:lnTo>
                    <a:pt x="921994" y="791514"/>
                  </a:lnTo>
                  <a:lnTo>
                    <a:pt x="873417" y="771512"/>
                  </a:lnTo>
                  <a:lnTo>
                    <a:pt x="830567" y="762952"/>
                  </a:lnTo>
                  <a:lnTo>
                    <a:pt x="797229" y="766749"/>
                  </a:lnTo>
                  <a:lnTo>
                    <a:pt x="773417" y="781989"/>
                  </a:lnTo>
                  <a:lnTo>
                    <a:pt x="761047" y="807707"/>
                  </a:lnTo>
                  <a:lnTo>
                    <a:pt x="760095" y="843889"/>
                  </a:lnTo>
                  <a:lnTo>
                    <a:pt x="771525" y="887704"/>
                  </a:lnTo>
                  <a:lnTo>
                    <a:pt x="794372" y="938174"/>
                  </a:lnTo>
                  <a:lnTo>
                    <a:pt x="827709" y="992466"/>
                  </a:lnTo>
                  <a:lnTo>
                    <a:pt x="868667" y="1046759"/>
                  </a:lnTo>
                  <a:lnTo>
                    <a:pt x="917232" y="1101039"/>
                  </a:lnTo>
                  <a:lnTo>
                    <a:pt x="970572" y="1150569"/>
                  </a:lnTo>
                  <a:lnTo>
                    <a:pt x="1024851" y="1194384"/>
                  </a:lnTo>
                  <a:lnTo>
                    <a:pt x="1080096" y="1229614"/>
                  </a:lnTo>
                  <a:lnTo>
                    <a:pt x="1131531" y="1254379"/>
                  </a:lnTo>
                  <a:lnTo>
                    <a:pt x="1177239" y="1268653"/>
                  </a:lnTo>
                  <a:lnTo>
                    <a:pt x="1215339" y="1271511"/>
                  </a:lnTo>
                  <a:lnTo>
                    <a:pt x="1243901" y="1261986"/>
                  </a:lnTo>
                  <a:lnTo>
                    <a:pt x="1261999" y="1241044"/>
                  </a:lnTo>
                  <a:lnTo>
                    <a:pt x="1268666" y="1209611"/>
                  </a:lnTo>
                  <a:lnTo>
                    <a:pt x="1262951" y="1169619"/>
                  </a:lnTo>
                  <a:lnTo>
                    <a:pt x="1245806" y="1121994"/>
                  </a:lnTo>
                </a:path>
                <a:path w="2032635" h="2033904">
                  <a:moveTo>
                    <a:pt x="1478216" y="1226769"/>
                  </a:moveTo>
                  <a:lnTo>
                    <a:pt x="1422019" y="1122006"/>
                  </a:lnTo>
                  <a:lnTo>
                    <a:pt x="1346784" y="1012469"/>
                  </a:lnTo>
                  <a:lnTo>
                    <a:pt x="1256296" y="902931"/>
                  </a:lnTo>
                  <a:lnTo>
                    <a:pt x="1154391" y="799122"/>
                  </a:lnTo>
                  <a:lnTo>
                    <a:pt x="1045806" y="704824"/>
                  </a:lnTo>
                  <a:lnTo>
                    <a:pt x="936269" y="625779"/>
                  </a:lnTo>
                  <a:lnTo>
                    <a:pt x="829602" y="564819"/>
                  </a:lnTo>
                  <a:lnTo>
                    <a:pt x="732447" y="525767"/>
                  </a:lnTo>
                  <a:lnTo>
                    <a:pt x="647687" y="508635"/>
                  </a:lnTo>
                  <a:lnTo>
                    <a:pt x="580059" y="515289"/>
                  </a:lnTo>
                  <a:lnTo>
                    <a:pt x="532434" y="545769"/>
                  </a:lnTo>
                  <a:lnTo>
                    <a:pt x="508635" y="598157"/>
                  </a:lnTo>
                  <a:lnTo>
                    <a:pt x="506730" y="670534"/>
                  </a:lnTo>
                  <a:lnTo>
                    <a:pt x="529590" y="759117"/>
                  </a:lnTo>
                  <a:lnTo>
                    <a:pt x="575297" y="859116"/>
                  </a:lnTo>
                  <a:lnTo>
                    <a:pt x="641019" y="966749"/>
                  </a:lnTo>
                  <a:lnTo>
                    <a:pt x="723887" y="1077239"/>
                  </a:lnTo>
                  <a:lnTo>
                    <a:pt x="821029" y="1183906"/>
                  </a:lnTo>
                  <a:lnTo>
                    <a:pt x="926757" y="1283919"/>
                  </a:lnTo>
                  <a:lnTo>
                    <a:pt x="1036281" y="1370596"/>
                  </a:lnTo>
                  <a:lnTo>
                    <a:pt x="1145819" y="1441069"/>
                  </a:lnTo>
                  <a:lnTo>
                    <a:pt x="1248689" y="1492504"/>
                  </a:lnTo>
                  <a:lnTo>
                    <a:pt x="1340116" y="1520113"/>
                  </a:lnTo>
                  <a:lnTo>
                    <a:pt x="1416316" y="1525828"/>
                  </a:lnTo>
                  <a:lnTo>
                    <a:pt x="1474406" y="1506778"/>
                  </a:lnTo>
                  <a:lnTo>
                    <a:pt x="1510601" y="1464881"/>
                  </a:lnTo>
                  <a:lnTo>
                    <a:pt x="1522984" y="1402016"/>
                  </a:lnTo>
                  <a:lnTo>
                    <a:pt x="1512506" y="1322019"/>
                  </a:lnTo>
                  <a:lnTo>
                    <a:pt x="1478216" y="1226769"/>
                  </a:lnTo>
                </a:path>
                <a:path w="2032635" h="2033904">
                  <a:moveTo>
                    <a:pt x="1942084" y="1436319"/>
                  </a:moveTo>
                  <a:lnTo>
                    <a:pt x="1830641" y="1226781"/>
                  </a:lnTo>
                  <a:lnTo>
                    <a:pt x="1680159" y="1007706"/>
                  </a:lnTo>
                  <a:lnTo>
                    <a:pt x="1499184" y="788631"/>
                  </a:lnTo>
                  <a:lnTo>
                    <a:pt x="1295361" y="580999"/>
                  </a:lnTo>
                  <a:lnTo>
                    <a:pt x="1078191" y="393357"/>
                  </a:lnTo>
                  <a:lnTo>
                    <a:pt x="858164" y="235254"/>
                  </a:lnTo>
                  <a:lnTo>
                    <a:pt x="645769" y="113334"/>
                  </a:lnTo>
                  <a:lnTo>
                    <a:pt x="450507" y="33324"/>
                  </a:lnTo>
                  <a:lnTo>
                    <a:pt x="280974" y="0"/>
                  </a:lnTo>
                  <a:lnTo>
                    <a:pt x="145719" y="13322"/>
                  </a:lnTo>
                  <a:lnTo>
                    <a:pt x="51422" y="74282"/>
                  </a:lnTo>
                  <a:lnTo>
                    <a:pt x="2857" y="180009"/>
                  </a:lnTo>
                  <a:lnTo>
                    <a:pt x="0" y="323824"/>
                  </a:lnTo>
                  <a:lnTo>
                    <a:pt x="45720" y="500037"/>
                  </a:lnTo>
                  <a:lnTo>
                    <a:pt x="136194" y="701001"/>
                  </a:lnTo>
                  <a:lnTo>
                    <a:pt x="267639" y="916266"/>
                  </a:lnTo>
                  <a:lnTo>
                    <a:pt x="434327" y="1136294"/>
                  </a:lnTo>
                  <a:lnTo>
                    <a:pt x="627672" y="1351546"/>
                  </a:lnTo>
                  <a:lnTo>
                    <a:pt x="840079" y="1550619"/>
                  </a:lnTo>
                  <a:lnTo>
                    <a:pt x="1059141" y="1724926"/>
                  </a:lnTo>
                  <a:lnTo>
                    <a:pt x="1277264" y="1865884"/>
                  </a:lnTo>
                  <a:lnTo>
                    <a:pt x="1483004" y="1966849"/>
                  </a:lnTo>
                  <a:lnTo>
                    <a:pt x="1665871" y="2023986"/>
                  </a:lnTo>
                  <a:lnTo>
                    <a:pt x="1819224" y="2033511"/>
                  </a:lnTo>
                  <a:lnTo>
                    <a:pt x="1934464" y="1996363"/>
                  </a:lnTo>
                  <a:lnTo>
                    <a:pt x="2006854" y="1912556"/>
                  </a:lnTo>
                  <a:lnTo>
                    <a:pt x="2032571" y="1787779"/>
                  </a:lnTo>
                  <a:lnTo>
                    <a:pt x="2010664" y="1625866"/>
                  </a:lnTo>
                  <a:lnTo>
                    <a:pt x="1942084" y="1436319"/>
                  </a:lnTo>
                </a:path>
              </a:pathLst>
            </a:custGeom>
            <a:ln w="3429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561711" y="2508504"/>
              <a:ext cx="1820545" cy="2034539"/>
            </a:xfrm>
            <a:custGeom>
              <a:avLst/>
              <a:gdLst/>
              <a:ahLst/>
              <a:cxnLst/>
              <a:rect l="l" t="t" r="r" b="b"/>
              <a:pathLst>
                <a:path w="1820545" h="2034539">
                  <a:moveTo>
                    <a:pt x="1245806" y="911542"/>
                  </a:moveTo>
                  <a:lnTo>
                    <a:pt x="1262951" y="863930"/>
                  </a:lnTo>
                  <a:lnTo>
                    <a:pt x="1268653" y="823925"/>
                  </a:lnTo>
                  <a:lnTo>
                    <a:pt x="1261999" y="792492"/>
                  </a:lnTo>
                  <a:lnTo>
                    <a:pt x="1243901" y="771550"/>
                  </a:lnTo>
                  <a:lnTo>
                    <a:pt x="1215326" y="762025"/>
                  </a:lnTo>
                  <a:lnTo>
                    <a:pt x="1177239" y="764882"/>
                  </a:lnTo>
                  <a:lnTo>
                    <a:pt x="1131519" y="779157"/>
                  </a:lnTo>
                  <a:lnTo>
                    <a:pt x="1080096" y="804875"/>
                  </a:lnTo>
                  <a:lnTo>
                    <a:pt x="1025804" y="840117"/>
                  </a:lnTo>
                  <a:lnTo>
                    <a:pt x="970559" y="882967"/>
                  </a:lnTo>
                  <a:lnTo>
                    <a:pt x="917232" y="933450"/>
                  </a:lnTo>
                  <a:lnTo>
                    <a:pt x="869607" y="986790"/>
                  </a:lnTo>
                  <a:lnTo>
                    <a:pt x="827709" y="1042022"/>
                  </a:lnTo>
                  <a:lnTo>
                    <a:pt x="794372" y="1095362"/>
                  </a:lnTo>
                  <a:lnTo>
                    <a:pt x="771512" y="1145832"/>
                  </a:lnTo>
                  <a:lnTo>
                    <a:pt x="761047" y="1189647"/>
                  </a:lnTo>
                  <a:lnTo>
                    <a:pt x="761047" y="1225842"/>
                  </a:lnTo>
                  <a:lnTo>
                    <a:pt x="773417" y="1252499"/>
                  </a:lnTo>
                  <a:lnTo>
                    <a:pt x="797229" y="1267739"/>
                  </a:lnTo>
                  <a:lnTo>
                    <a:pt x="830567" y="1270584"/>
                  </a:lnTo>
                  <a:lnTo>
                    <a:pt x="873417" y="1262976"/>
                  </a:lnTo>
                  <a:lnTo>
                    <a:pt x="921994" y="1242974"/>
                  </a:lnTo>
                  <a:lnTo>
                    <a:pt x="975321" y="1212507"/>
                  </a:lnTo>
                  <a:lnTo>
                    <a:pt x="1030566" y="1172502"/>
                  </a:lnTo>
                  <a:lnTo>
                    <a:pt x="1084859" y="1125829"/>
                  </a:lnTo>
                  <a:lnTo>
                    <a:pt x="1135329" y="1073454"/>
                  </a:lnTo>
                  <a:lnTo>
                    <a:pt x="1181049" y="1019162"/>
                  </a:lnTo>
                  <a:lnTo>
                    <a:pt x="1218184" y="963930"/>
                  </a:lnTo>
                  <a:lnTo>
                    <a:pt x="1245806" y="911542"/>
                  </a:lnTo>
                </a:path>
                <a:path w="1820545" h="2034539">
                  <a:moveTo>
                    <a:pt x="1478216" y="806767"/>
                  </a:moveTo>
                  <a:lnTo>
                    <a:pt x="1512506" y="712482"/>
                  </a:lnTo>
                  <a:lnTo>
                    <a:pt x="1522971" y="631520"/>
                  </a:lnTo>
                  <a:lnTo>
                    <a:pt x="1510601" y="568655"/>
                  </a:lnTo>
                  <a:lnTo>
                    <a:pt x="1474406" y="526757"/>
                  </a:lnTo>
                  <a:lnTo>
                    <a:pt x="1416304" y="508660"/>
                  </a:lnTo>
                  <a:lnTo>
                    <a:pt x="1340116" y="513422"/>
                  </a:lnTo>
                  <a:lnTo>
                    <a:pt x="1248676" y="541985"/>
                  </a:lnTo>
                  <a:lnTo>
                    <a:pt x="1145819" y="592467"/>
                  </a:lnTo>
                  <a:lnTo>
                    <a:pt x="1037234" y="662952"/>
                  </a:lnTo>
                  <a:lnTo>
                    <a:pt x="926744" y="749617"/>
                  </a:lnTo>
                  <a:lnTo>
                    <a:pt x="821029" y="849630"/>
                  </a:lnTo>
                  <a:lnTo>
                    <a:pt x="723874" y="957262"/>
                  </a:lnTo>
                  <a:lnTo>
                    <a:pt x="641019" y="1066787"/>
                  </a:lnTo>
                  <a:lnTo>
                    <a:pt x="575297" y="1174419"/>
                  </a:lnTo>
                  <a:lnTo>
                    <a:pt x="529577" y="1275372"/>
                  </a:lnTo>
                  <a:lnTo>
                    <a:pt x="507682" y="1363002"/>
                  </a:lnTo>
                  <a:lnTo>
                    <a:pt x="508622" y="1435392"/>
                  </a:lnTo>
                  <a:lnTo>
                    <a:pt x="533387" y="1487766"/>
                  </a:lnTo>
                  <a:lnTo>
                    <a:pt x="580059" y="1518246"/>
                  </a:lnTo>
                  <a:lnTo>
                    <a:pt x="647674" y="1524901"/>
                  </a:lnTo>
                  <a:lnTo>
                    <a:pt x="732447" y="1508721"/>
                  </a:lnTo>
                  <a:lnTo>
                    <a:pt x="829589" y="1468716"/>
                  </a:lnTo>
                  <a:lnTo>
                    <a:pt x="936269" y="1407769"/>
                  </a:lnTo>
                  <a:lnTo>
                    <a:pt x="1046759" y="1328712"/>
                  </a:lnTo>
                  <a:lnTo>
                    <a:pt x="1154379" y="1234414"/>
                  </a:lnTo>
                  <a:lnTo>
                    <a:pt x="1256296" y="1130604"/>
                  </a:lnTo>
                  <a:lnTo>
                    <a:pt x="1347724" y="1021067"/>
                  </a:lnTo>
                  <a:lnTo>
                    <a:pt x="1422019" y="911542"/>
                  </a:lnTo>
                  <a:lnTo>
                    <a:pt x="1478216" y="806767"/>
                  </a:lnTo>
                </a:path>
                <a:path w="1820545" h="2034539">
                  <a:moveTo>
                    <a:pt x="1820164" y="0"/>
                  </a:moveTo>
                  <a:lnTo>
                    <a:pt x="1819211" y="0"/>
                  </a:lnTo>
                  <a:lnTo>
                    <a:pt x="1665871" y="9525"/>
                  </a:lnTo>
                  <a:lnTo>
                    <a:pt x="1482991" y="66675"/>
                  </a:lnTo>
                  <a:lnTo>
                    <a:pt x="1277264" y="168579"/>
                  </a:lnTo>
                  <a:lnTo>
                    <a:pt x="1060094" y="309549"/>
                  </a:lnTo>
                  <a:lnTo>
                    <a:pt x="840066" y="482892"/>
                  </a:lnTo>
                  <a:lnTo>
                    <a:pt x="628624" y="681964"/>
                  </a:lnTo>
                  <a:lnTo>
                    <a:pt x="434314" y="897229"/>
                  </a:lnTo>
                  <a:lnTo>
                    <a:pt x="267639" y="1117244"/>
                  </a:lnTo>
                  <a:lnTo>
                    <a:pt x="136194" y="1332509"/>
                  </a:lnTo>
                  <a:lnTo>
                    <a:pt x="45707" y="1533474"/>
                  </a:lnTo>
                  <a:lnTo>
                    <a:pt x="0" y="1709686"/>
                  </a:lnTo>
                  <a:lnTo>
                    <a:pt x="2844" y="1854466"/>
                  </a:lnTo>
                  <a:lnTo>
                    <a:pt x="51422" y="1959229"/>
                  </a:lnTo>
                  <a:lnTo>
                    <a:pt x="145719" y="2020189"/>
                  </a:lnTo>
                  <a:lnTo>
                    <a:pt x="280962" y="2034463"/>
                  </a:lnTo>
                  <a:lnTo>
                    <a:pt x="450507" y="2000186"/>
                  </a:lnTo>
                  <a:lnTo>
                    <a:pt x="645756" y="1921129"/>
                  </a:lnTo>
                  <a:lnTo>
                    <a:pt x="858164" y="1799221"/>
                  </a:lnTo>
                  <a:lnTo>
                    <a:pt x="1078191" y="1640154"/>
                  </a:lnTo>
                  <a:lnTo>
                    <a:pt x="1295349" y="1452511"/>
                  </a:lnTo>
                  <a:lnTo>
                    <a:pt x="1499184" y="1244879"/>
                  </a:lnTo>
                  <a:lnTo>
                    <a:pt x="1680146" y="1025804"/>
                  </a:lnTo>
                  <a:lnTo>
                    <a:pt x="1820164" y="822934"/>
                  </a:lnTo>
                </a:path>
              </a:pathLst>
            </a:custGeom>
            <a:ln w="3429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531161" y="3410755"/>
            <a:ext cx="320909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9" dirty="0">
                <a:latin typeface="Arial"/>
                <a:cs typeface="Arial"/>
              </a:rPr>
              <a:t>0.5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10349" y="1689739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latin typeface="Arial"/>
                <a:cs typeface="Arial"/>
              </a:rPr>
              <a:t>1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56874" y="5503456"/>
            <a:ext cx="262809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64"/>
              </a:lnSpc>
            </a:pPr>
            <a:r>
              <a:rPr sz="1667" spc="9" dirty="0">
                <a:latin typeface="Arial"/>
                <a:cs typeface="Arial"/>
              </a:rPr>
              <a:t>(a)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396105" y="5440907"/>
            <a:ext cx="677655" cy="462630"/>
          </a:xfrm>
          <a:custGeom>
            <a:avLst/>
            <a:gdLst/>
            <a:ahLst/>
            <a:cxnLst/>
            <a:rect l="l" t="t" r="r" b="b"/>
            <a:pathLst>
              <a:path w="792479" h="541020">
                <a:moveTo>
                  <a:pt x="792480" y="541020"/>
                </a:moveTo>
                <a:lnTo>
                  <a:pt x="792480" y="0"/>
                </a:lnTo>
                <a:lnTo>
                  <a:pt x="0" y="0"/>
                </a:lnTo>
                <a:lnTo>
                  <a:pt x="0" y="541020"/>
                </a:lnTo>
                <a:lnTo>
                  <a:pt x="792480" y="541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39" dirty="0"/>
          </a:p>
        </p:txBody>
      </p:sp>
    </p:spTree>
    <p:extLst>
      <p:ext uri="{BB962C8B-B14F-4D97-AF65-F5344CB8AC3E}">
        <p14:creationId xmlns:p14="http://schemas.microsoft.com/office/powerpoint/2010/main" val="258137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7734" y="717734"/>
            <a:ext cx="5366399" cy="43197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736" spc="-9" dirty="0">
                <a:solidFill>
                  <a:srgbClr val="000000"/>
                </a:solidFill>
                <a:latin typeface="Arial"/>
                <a:cs typeface="Arial"/>
              </a:rPr>
              <a:t>Contours </a:t>
            </a:r>
            <a:r>
              <a:rPr sz="2736" spc="-4" dirty="0">
                <a:solidFill>
                  <a:srgbClr val="000000"/>
                </a:solidFill>
                <a:latin typeface="Arial"/>
                <a:cs typeface="Arial"/>
              </a:rPr>
              <a:t>of </a:t>
            </a:r>
            <a:r>
              <a:rPr sz="2736" spc="-9" dirty="0">
                <a:solidFill>
                  <a:srgbClr val="000000"/>
                </a:solidFill>
                <a:latin typeface="Arial"/>
                <a:cs typeface="Arial"/>
              </a:rPr>
              <a:t>Probability</a:t>
            </a:r>
            <a:r>
              <a:rPr sz="2736" spc="1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736" spc="-4" dirty="0">
                <a:solidFill>
                  <a:srgbClr val="000000"/>
                </a:solidFill>
                <a:latin typeface="Arial"/>
                <a:cs typeface="Arial"/>
              </a:rPr>
              <a:t>Distribution</a:t>
            </a:r>
            <a:endParaRPr sz="2736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57229" y="1832221"/>
            <a:ext cx="3452892" cy="3452892"/>
            <a:chOff x="3341370" y="1910905"/>
            <a:chExt cx="4037965" cy="4037965"/>
          </a:xfrm>
        </p:grpSpPr>
        <p:sp>
          <p:nvSpPr>
            <p:cNvPr id="4" name="object 4"/>
            <p:cNvSpPr/>
            <p:nvPr/>
          </p:nvSpPr>
          <p:spPr>
            <a:xfrm>
              <a:off x="3341370" y="1910905"/>
              <a:ext cx="4037965" cy="4037965"/>
            </a:xfrm>
            <a:custGeom>
              <a:avLst/>
              <a:gdLst/>
              <a:ahLst/>
              <a:cxnLst/>
              <a:rect l="l" t="t" r="r" b="b"/>
              <a:pathLst>
                <a:path w="4037965" h="4037965">
                  <a:moveTo>
                    <a:pt x="4037647" y="5715"/>
                  </a:moveTo>
                  <a:lnTo>
                    <a:pt x="4031932" y="5715"/>
                  </a:lnTo>
                  <a:lnTo>
                    <a:pt x="4031932" y="0"/>
                  </a:lnTo>
                  <a:lnTo>
                    <a:pt x="4026217" y="0"/>
                  </a:lnTo>
                  <a:lnTo>
                    <a:pt x="4026217" y="11430"/>
                  </a:lnTo>
                  <a:lnTo>
                    <a:pt x="4026217" y="4026217"/>
                  </a:lnTo>
                  <a:lnTo>
                    <a:pt x="11430" y="4026217"/>
                  </a:lnTo>
                  <a:lnTo>
                    <a:pt x="11430" y="11430"/>
                  </a:lnTo>
                  <a:lnTo>
                    <a:pt x="4026217" y="11430"/>
                  </a:lnTo>
                  <a:lnTo>
                    <a:pt x="4026217" y="0"/>
                  </a:lnTo>
                  <a:lnTo>
                    <a:pt x="5715" y="0"/>
                  </a:lnTo>
                  <a:lnTo>
                    <a:pt x="5715" y="5715"/>
                  </a:lnTo>
                  <a:lnTo>
                    <a:pt x="0" y="5715"/>
                  </a:lnTo>
                  <a:lnTo>
                    <a:pt x="0" y="4031932"/>
                  </a:lnTo>
                  <a:lnTo>
                    <a:pt x="5715" y="4031932"/>
                  </a:lnTo>
                  <a:lnTo>
                    <a:pt x="5715" y="4037647"/>
                  </a:lnTo>
                  <a:lnTo>
                    <a:pt x="4031932" y="4037647"/>
                  </a:lnTo>
                  <a:lnTo>
                    <a:pt x="4031932" y="4031932"/>
                  </a:lnTo>
                  <a:lnTo>
                    <a:pt x="4037647" y="4031932"/>
                  </a:lnTo>
                  <a:lnTo>
                    <a:pt x="4037647" y="5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3347085" y="1916620"/>
              <a:ext cx="0" cy="4026535"/>
            </a:xfrm>
            <a:custGeom>
              <a:avLst/>
              <a:gdLst/>
              <a:ahLst/>
              <a:cxnLst/>
              <a:rect l="l" t="t" r="r" b="b"/>
              <a:pathLst>
                <a:path h="4026535">
                  <a:moveTo>
                    <a:pt x="0" y="4026217"/>
                  </a:moveTo>
                  <a:lnTo>
                    <a:pt x="0" y="3985260"/>
                  </a:lnTo>
                </a:path>
                <a:path h="4026535">
                  <a:moveTo>
                    <a:pt x="0" y="0"/>
                  </a:moveTo>
                  <a:lnTo>
                    <a:pt x="0" y="40005"/>
                  </a:lnTo>
                </a:path>
              </a:pathLst>
            </a:custGeom>
            <a:ln w="11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791798" y="5281311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latin typeface="Arial"/>
                <a:cs typeface="Arial"/>
              </a:rPr>
              <a:t>0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83946" y="1837108"/>
            <a:ext cx="0" cy="3443118"/>
          </a:xfrm>
          <a:custGeom>
            <a:avLst/>
            <a:gdLst/>
            <a:ahLst/>
            <a:cxnLst/>
            <a:rect l="l" t="t" r="r" b="b"/>
            <a:pathLst>
              <a:path h="4026535">
                <a:moveTo>
                  <a:pt x="0" y="4026217"/>
                </a:moveTo>
                <a:lnTo>
                  <a:pt x="0" y="3985260"/>
                </a:lnTo>
              </a:path>
              <a:path h="4026535">
                <a:moveTo>
                  <a:pt x="0" y="0"/>
                </a:moveTo>
                <a:lnTo>
                  <a:pt x="0" y="40005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8" name="object 8"/>
          <p:cNvSpPr txBox="1"/>
          <p:nvPr/>
        </p:nvSpPr>
        <p:spPr>
          <a:xfrm>
            <a:off x="4424034" y="5281311"/>
            <a:ext cx="320909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9" dirty="0">
                <a:latin typeface="Arial"/>
                <a:cs typeface="Arial"/>
              </a:rPr>
              <a:t>0.5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04961" y="1837108"/>
            <a:ext cx="0" cy="3443118"/>
          </a:xfrm>
          <a:custGeom>
            <a:avLst/>
            <a:gdLst/>
            <a:ahLst/>
            <a:cxnLst/>
            <a:rect l="l" t="t" r="r" b="b"/>
            <a:pathLst>
              <a:path h="4026535">
                <a:moveTo>
                  <a:pt x="0" y="4026217"/>
                </a:moveTo>
                <a:lnTo>
                  <a:pt x="0" y="3985260"/>
                </a:lnTo>
              </a:path>
              <a:path h="4026535">
                <a:moveTo>
                  <a:pt x="0" y="0"/>
                </a:moveTo>
                <a:lnTo>
                  <a:pt x="0" y="40005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10" name="object 10"/>
          <p:cNvSpPr txBox="1"/>
          <p:nvPr/>
        </p:nvSpPr>
        <p:spPr>
          <a:xfrm>
            <a:off x="6234644" y="5281311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latin typeface="Arial"/>
                <a:cs typeface="Arial"/>
              </a:rPr>
              <a:t>1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62116" y="5279954"/>
            <a:ext cx="3443118" cy="0"/>
          </a:xfrm>
          <a:custGeom>
            <a:avLst/>
            <a:gdLst/>
            <a:ahLst/>
            <a:cxnLst/>
            <a:rect l="l" t="t" r="r" b="b"/>
            <a:pathLst>
              <a:path w="4026534">
                <a:moveTo>
                  <a:pt x="0" y="0"/>
                </a:moveTo>
                <a:lnTo>
                  <a:pt x="40005" y="0"/>
                </a:lnTo>
              </a:path>
              <a:path w="4026534">
                <a:moveTo>
                  <a:pt x="4026217" y="0"/>
                </a:moveTo>
                <a:lnTo>
                  <a:pt x="3986212" y="0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12" name="object 12"/>
          <p:cNvSpPr txBox="1"/>
          <p:nvPr/>
        </p:nvSpPr>
        <p:spPr>
          <a:xfrm>
            <a:off x="2703833" y="5133888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latin typeface="Arial"/>
                <a:cs typeface="Arial"/>
              </a:rPr>
              <a:t>0</a:t>
            </a:r>
            <a:endParaRPr sz="1667" dirty="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854785" y="1832221"/>
            <a:ext cx="3457778" cy="3452892"/>
            <a:chOff x="3338512" y="1910905"/>
            <a:chExt cx="4043679" cy="4037965"/>
          </a:xfrm>
        </p:grpSpPr>
        <p:sp>
          <p:nvSpPr>
            <p:cNvPr id="14" name="object 14"/>
            <p:cNvSpPr/>
            <p:nvPr/>
          </p:nvSpPr>
          <p:spPr>
            <a:xfrm>
              <a:off x="3347085" y="1916620"/>
              <a:ext cx="4026535" cy="2012950"/>
            </a:xfrm>
            <a:custGeom>
              <a:avLst/>
              <a:gdLst/>
              <a:ahLst/>
              <a:cxnLst/>
              <a:rect l="l" t="t" r="r" b="b"/>
              <a:pathLst>
                <a:path w="4026534" h="2012950">
                  <a:moveTo>
                    <a:pt x="0" y="2012632"/>
                  </a:moveTo>
                  <a:lnTo>
                    <a:pt x="40005" y="2012632"/>
                  </a:lnTo>
                </a:path>
                <a:path w="4026534" h="2012950">
                  <a:moveTo>
                    <a:pt x="4026217" y="2012632"/>
                  </a:moveTo>
                  <a:lnTo>
                    <a:pt x="3986212" y="2012632"/>
                  </a:lnTo>
                </a:path>
                <a:path w="4026534" h="2012950">
                  <a:moveTo>
                    <a:pt x="0" y="0"/>
                  </a:moveTo>
                  <a:lnTo>
                    <a:pt x="40005" y="0"/>
                  </a:lnTo>
                </a:path>
                <a:path w="4026534" h="2012950">
                  <a:moveTo>
                    <a:pt x="4026217" y="0"/>
                  </a:moveTo>
                  <a:lnTo>
                    <a:pt x="3986212" y="0"/>
                  </a:lnTo>
                </a:path>
              </a:pathLst>
            </a:custGeom>
            <a:ln w="11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341370" y="1910905"/>
              <a:ext cx="4037965" cy="4037965"/>
            </a:xfrm>
            <a:custGeom>
              <a:avLst/>
              <a:gdLst/>
              <a:ahLst/>
              <a:cxnLst/>
              <a:rect l="l" t="t" r="r" b="b"/>
              <a:pathLst>
                <a:path w="4037965" h="4037965">
                  <a:moveTo>
                    <a:pt x="4037647" y="5715"/>
                  </a:moveTo>
                  <a:lnTo>
                    <a:pt x="4031932" y="5715"/>
                  </a:lnTo>
                  <a:lnTo>
                    <a:pt x="4031932" y="0"/>
                  </a:lnTo>
                  <a:lnTo>
                    <a:pt x="4026217" y="0"/>
                  </a:lnTo>
                  <a:lnTo>
                    <a:pt x="4026217" y="11430"/>
                  </a:lnTo>
                  <a:lnTo>
                    <a:pt x="4026217" y="4026217"/>
                  </a:lnTo>
                  <a:lnTo>
                    <a:pt x="11430" y="4026217"/>
                  </a:lnTo>
                  <a:lnTo>
                    <a:pt x="11430" y="11430"/>
                  </a:lnTo>
                  <a:lnTo>
                    <a:pt x="4026217" y="11430"/>
                  </a:lnTo>
                  <a:lnTo>
                    <a:pt x="4026217" y="0"/>
                  </a:lnTo>
                  <a:lnTo>
                    <a:pt x="5715" y="0"/>
                  </a:lnTo>
                  <a:lnTo>
                    <a:pt x="5715" y="5715"/>
                  </a:lnTo>
                  <a:lnTo>
                    <a:pt x="0" y="5715"/>
                  </a:lnTo>
                  <a:lnTo>
                    <a:pt x="0" y="4031932"/>
                  </a:lnTo>
                  <a:lnTo>
                    <a:pt x="5715" y="4031932"/>
                  </a:lnTo>
                  <a:lnTo>
                    <a:pt x="5715" y="4037647"/>
                  </a:lnTo>
                  <a:lnTo>
                    <a:pt x="4031932" y="4037647"/>
                  </a:lnTo>
                  <a:lnTo>
                    <a:pt x="4031932" y="4031932"/>
                  </a:lnTo>
                  <a:lnTo>
                    <a:pt x="4037647" y="4031932"/>
                  </a:lnTo>
                  <a:lnTo>
                    <a:pt x="4037647" y="5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347085" y="4463605"/>
              <a:ext cx="81915" cy="135255"/>
            </a:xfrm>
            <a:custGeom>
              <a:avLst/>
              <a:gdLst/>
              <a:ahLst/>
              <a:cxnLst/>
              <a:rect l="l" t="t" r="r" b="b"/>
              <a:pathLst>
                <a:path w="81914" h="135254">
                  <a:moveTo>
                    <a:pt x="0" y="135255"/>
                  </a:moveTo>
                  <a:lnTo>
                    <a:pt x="28575" y="81915"/>
                  </a:lnTo>
                </a:path>
                <a:path w="81914" h="135254">
                  <a:moveTo>
                    <a:pt x="28575" y="81915"/>
                  </a:moveTo>
                  <a:lnTo>
                    <a:pt x="81915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429000" y="4463605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-8096" y="0"/>
                  </a:moveTo>
                  <a:lnTo>
                    <a:pt x="9048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429952" y="2971037"/>
              <a:ext cx="1149985" cy="1492885"/>
            </a:xfrm>
            <a:custGeom>
              <a:avLst/>
              <a:gdLst/>
              <a:ahLst/>
              <a:cxnLst/>
              <a:rect l="l" t="t" r="r" b="b"/>
              <a:pathLst>
                <a:path w="1149985" h="1492885">
                  <a:moveTo>
                    <a:pt x="0" y="1492567"/>
                  </a:moveTo>
                  <a:lnTo>
                    <a:pt x="53340" y="1409700"/>
                  </a:lnTo>
                </a:path>
                <a:path w="1149985" h="1492885">
                  <a:moveTo>
                    <a:pt x="53340" y="1409700"/>
                  </a:moveTo>
                  <a:lnTo>
                    <a:pt x="81915" y="1373505"/>
                  </a:lnTo>
                </a:path>
                <a:path w="1149985" h="1492885">
                  <a:moveTo>
                    <a:pt x="81915" y="1373505"/>
                  </a:moveTo>
                  <a:lnTo>
                    <a:pt x="114300" y="1327785"/>
                  </a:lnTo>
                </a:path>
                <a:path w="1149985" h="1492885">
                  <a:moveTo>
                    <a:pt x="114300" y="1327785"/>
                  </a:moveTo>
                  <a:lnTo>
                    <a:pt x="163830" y="1267777"/>
                  </a:lnTo>
                </a:path>
                <a:path w="1149985" h="1492885">
                  <a:moveTo>
                    <a:pt x="163830" y="1267777"/>
                  </a:moveTo>
                  <a:lnTo>
                    <a:pt x="180975" y="1245870"/>
                  </a:lnTo>
                </a:path>
                <a:path w="1149985" h="1492885">
                  <a:moveTo>
                    <a:pt x="180975" y="1245870"/>
                  </a:moveTo>
                  <a:lnTo>
                    <a:pt x="245745" y="1171575"/>
                  </a:lnTo>
                </a:path>
                <a:path w="1149985" h="1492885">
                  <a:moveTo>
                    <a:pt x="245745" y="1171575"/>
                  </a:moveTo>
                  <a:lnTo>
                    <a:pt x="252412" y="1163955"/>
                  </a:lnTo>
                </a:path>
                <a:path w="1149985" h="1492885">
                  <a:moveTo>
                    <a:pt x="252412" y="1163955"/>
                  </a:moveTo>
                  <a:lnTo>
                    <a:pt x="327660" y="1082992"/>
                  </a:lnTo>
                </a:path>
                <a:path w="1149985" h="1492885">
                  <a:moveTo>
                    <a:pt x="327660" y="1082992"/>
                  </a:moveTo>
                  <a:lnTo>
                    <a:pt x="329565" y="1081087"/>
                  </a:lnTo>
                </a:path>
                <a:path w="1149985" h="1492885">
                  <a:moveTo>
                    <a:pt x="329565" y="1081087"/>
                  </a:moveTo>
                  <a:lnTo>
                    <a:pt x="410527" y="1000125"/>
                  </a:lnTo>
                </a:path>
                <a:path w="1149985" h="1492885">
                  <a:moveTo>
                    <a:pt x="410527" y="1000125"/>
                  </a:moveTo>
                  <a:lnTo>
                    <a:pt x="410527" y="999172"/>
                  </a:lnTo>
                </a:path>
                <a:path w="1149985" h="1492885">
                  <a:moveTo>
                    <a:pt x="410527" y="999172"/>
                  </a:moveTo>
                  <a:lnTo>
                    <a:pt x="492442" y="921067"/>
                  </a:lnTo>
                </a:path>
                <a:path w="1149985" h="1492885">
                  <a:moveTo>
                    <a:pt x="492442" y="921067"/>
                  </a:moveTo>
                  <a:lnTo>
                    <a:pt x="497205" y="917257"/>
                  </a:lnTo>
                </a:path>
                <a:path w="1149985" h="1492885">
                  <a:moveTo>
                    <a:pt x="497205" y="917257"/>
                  </a:moveTo>
                  <a:lnTo>
                    <a:pt x="574357" y="846772"/>
                  </a:lnTo>
                </a:path>
                <a:path w="1149985" h="1492885">
                  <a:moveTo>
                    <a:pt x="574357" y="846772"/>
                  </a:moveTo>
                  <a:lnTo>
                    <a:pt x="588645" y="835342"/>
                  </a:lnTo>
                </a:path>
                <a:path w="1149985" h="1492885">
                  <a:moveTo>
                    <a:pt x="588645" y="835342"/>
                  </a:moveTo>
                  <a:lnTo>
                    <a:pt x="656272" y="775335"/>
                  </a:lnTo>
                </a:path>
                <a:path w="1149985" h="1492885">
                  <a:moveTo>
                    <a:pt x="656272" y="775335"/>
                  </a:moveTo>
                  <a:lnTo>
                    <a:pt x="684847" y="752475"/>
                  </a:lnTo>
                </a:path>
                <a:path w="1149985" h="1492885">
                  <a:moveTo>
                    <a:pt x="684847" y="752475"/>
                  </a:moveTo>
                  <a:lnTo>
                    <a:pt x="739140" y="703897"/>
                  </a:lnTo>
                </a:path>
                <a:path w="1149985" h="1492885">
                  <a:moveTo>
                    <a:pt x="739140" y="703897"/>
                  </a:moveTo>
                  <a:lnTo>
                    <a:pt x="776287" y="670560"/>
                  </a:lnTo>
                </a:path>
                <a:path w="1149985" h="1492885">
                  <a:moveTo>
                    <a:pt x="776287" y="670560"/>
                  </a:moveTo>
                  <a:lnTo>
                    <a:pt x="821055" y="621030"/>
                  </a:lnTo>
                </a:path>
                <a:path w="1149985" h="1492885">
                  <a:moveTo>
                    <a:pt x="821055" y="621030"/>
                  </a:moveTo>
                  <a:lnTo>
                    <a:pt x="847725" y="588645"/>
                  </a:lnTo>
                </a:path>
                <a:path w="1149985" h="1492885">
                  <a:moveTo>
                    <a:pt x="847725" y="588645"/>
                  </a:moveTo>
                  <a:lnTo>
                    <a:pt x="895350" y="506730"/>
                  </a:lnTo>
                </a:path>
                <a:path w="1149985" h="1492885">
                  <a:moveTo>
                    <a:pt x="895350" y="506730"/>
                  </a:moveTo>
                  <a:lnTo>
                    <a:pt x="902970" y="483870"/>
                  </a:lnTo>
                </a:path>
                <a:path w="1149985" h="1492885">
                  <a:moveTo>
                    <a:pt x="902970" y="483870"/>
                  </a:moveTo>
                  <a:lnTo>
                    <a:pt x="920115" y="423862"/>
                  </a:lnTo>
                </a:path>
                <a:path w="1149985" h="1492885">
                  <a:moveTo>
                    <a:pt x="920115" y="423862"/>
                  </a:moveTo>
                  <a:lnTo>
                    <a:pt x="934402" y="341947"/>
                  </a:lnTo>
                </a:path>
                <a:path w="1149985" h="1492885">
                  <a:moveTo>
                    <a:pt x="934402" y="341947"/>
                  </a:moveTo>
                  <a:lnTo>
                    <a:pt x="945832" y="260032"/>
                  </a:lnTo>
                </a:path>
                <a:path w="1149985" h="1492885">
                  <a:moveTo>
                    <a:pt x="945832" y="260032"/>
                  </a:moveTo>
                  <a:lnTo>
                    <a:pt x="962977" y="177165"/>
                  </a:lnTo>
                </a:path>
                <a:path w="1149985" h="1492885">
                  <a:moveTo>
                    <a:pt x="962977" y="177165"/>
                  </a:moveTo>
                  <a:lnTo>
                    <a:pt x="984885" y="124777"/>
                  </a:lnTo>
                </a:path>
                <a:path w="1149985" h="1492885">
                  <a:moveTo>
                    <a:pt x="984885" y="124777"/>
                  </a:moveTo>
                  <a:lnTo>
                    <a:pt x="1001077" y="95250"/>
                  </a:lnTo>
                </a:path>
                <a:path w="1149985" h="1492885">
                  <a:moveTo>
                    <a:pt x="1001077" y="95250"/>
                  </a:moveTo>
                  <a:lnTo>
                    <a:pt x="1067752" y="32385"/>
                  </a:lnTo>
                </a:path>
                <a:path w="1149985" h="1492885">
                  <a:moveTo>
                    <a:pt x="1067752" y="32385"/>
                  </a:moveTo>
                  <a:lnTo>
                    <a:pt x="1110615" y="13335"/>
                  </a:lnTo>
                </a:path>
                <a:path w="1149985" h="1492885">
                  <a:moveTo>
                    <a:pt x="1110615" y="13335"/>
                  </a:moveTo>
                  <a:lnTo>
                    <a:pt x="1149667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579619" y="2962465"/>
              <a:ext cx="81915" cy="8890"/>
            </a:xfrm>
            <a:custGeom>
              <a:avLst/>
              <a:gdLst/>
              <a:ahLst/>
              <a:cxnLst/>
              <a:rect l="l" t="t" r="r" b="b"/>
              <a:pathLst>
                <a:path w="81914" h="8889">
                  <a:moveTo>
                    <a:pt x="-8572" y="4286"/>
                  </a:moveTo>
                  <a:lnTo>
                    <a:pt x="90487" y="4286"/>
                  </a:lnTo>
                </a:path>
              </a:pathLst>
            </a:custGeom>
            <a:ln w="25717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661535" y="2962465"/>
              <a:ext cx="83185" cy="5715"/>
            </a:xfrm>
            <a:custGeom>
              <a:avLst/>
              <a:gdLst/>
              <a:ahLst/>
              <a:cxnLst/>
              <a:rect l="l" t="t" r="r" b="b"/>
              <a:pathLst>
                <a:path w="83185" h="5714">
                  <a:moveTo>
                    <a:pt x="-8572" y="2857"/>
                  </a:moveTo>
                  <a:lnTo>
                    <a:pt x="91440" y="2857"/>
                  </a:lnTo>
                </a:path>
              </a:pathLst>
            </a:custGeom>
            <a:ln w="2286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744402" y="2968180"/>
              <a:ext cx="1034415" cy="591820"/>
            </a:xfrm>
            <a:custGeom>
              <a:avLst/>
              <a:gdLst/>
              <a:ahLst/>
              <a:cxnLst/>
              <a:rect l="l" t="t" r="r" b="b"/>
              <a:pathLst>
                <a:path w="1034414" h="591820">
                  <a:moveTo>
                    <a:pt x="0" y="0"/>
                  </a:moveTo>
                  <a:lnTo>
                    <a:pt x="81915" y="15240"/>
                  </a:lnTo>
                </a:path>
                <a:path w="1034414" h="591820">
                  <a:moveTo>
                    <a:pt x="81915" y="15240"/>
                  </a:moveTo>
                  <a:lnTo>
                    <a:pt x="84772" y="16192"/>
                  </a:lnTo>
                </a:path>
                <a:path w="1034414" h="591820">
                  <a:moveTo>
                    <a:pt x="84772" y="16192"/>
                  </a:moveTo>
                  <a:lnTo>
                    <a:pt x="163830" y="33337"/>
                  </a:lnTo>
                </a:path>
                <a:path w="1034414" h="591820">
                  <a:moveTo>
                    <a:pt x="163830" y="33337"/>
                  </a:moveTo>
                  <a:lnTo>
                    <a:pt x="245745" y="57150"/>
                  </a:lnTo>
                </a:path>
                <a:path w="1034414" h="591820">
                  <a:moveTo>
                    <a:pt x="245745" y="57150"/>
                  </a:moveTo>
                  <a:lnTo>
                    <a:pt x="328612" y="90487"/>
                  </a:lnTo>
                </a:path>
                <a:path w="1034414" h="591820">
                  <a:moveTo>
                    <a:pt x="328612" y="90487"/>
                  </a:moveTo>
                  <a:lnTo>
                    <a:pt x="342900" y="98107"/>
                  </a:lnTo>
                </a:path>
                <a:path w="1034414" h="591820">
                  <a:moveTo>
                    <a:pt x="342900" y="98107"/>
                  </a:moveTo>
                  <a:lnTo>
                    <a:pt x="410527" y="126682"/>
                  </a:lnTo>
                </a:path>
                <a:path w="1034414" h="591820">
                  <a:moveTo>
                    <a:pt x="410527" y="126682"/>
                  </a:moveTo>
                  <a:lnTo>
                    <a:pt x="492442" y="176212"/>
                  </a:lnTo>
                </a:path>
                <a:path w="1034414" h="591820">
                  <a:moveTo>
                    <a:pt x="492442" y="176212"/>
                  </a:moveTo>
                  <a:lnTo>
                    <a:pt x="498157" y="180022"/>
                  </a:lnTo>
                </a:path>
                <a:path w="1034414" h="591820">
                  <a:moveTo>
                    <a:pt x="498157" y="180022"/>
                  </a:moveTo>
                  <a:lnTo>
                    <a:pt x="574357" y="233362"/>
                  </a:lnTo>
                </a:path>
                <a:path w="1034414" h="591820">
                  <a:moveTo>
                    <a:pt x="574357" y="233362"/>
                  </a:moveTo>
                  <a:lnTo>
                    <a:pt x="608647" y="262890"/>
                  </a:lnTo>
                </a:path>
                <a:path w="1034414" h="591820">
                  <a:moveTo>
                    <a:pt x="608647" y="262890"/>
                  </a:moveTo>
                  <a:lnTo>
                    <a:pt x="657225" y="304800"/>
                  </a:lnTo>
                </a:path>
                <a:path w="1034414" h="591820">
                  <a:moveTo>
                    <a:pt x="657225" y="304800"/>
                  </a:moveTo>
                  <a:lnTo>
                    <a:pt x="696277" y="344805"/>
                  </a:lnTo>
                </a:path>
                <a:path w="1034414" h="591820">
                  <a:moveTo>
                    <a:pt x="696277" y="344805"/>
                  </a:moveTo>
                  <a:lnTo>
                    <a:pt x="739140" y="386715"/>
                  </a:lnTo>
                </a:path>
                <a:path w="1034414" h="591820">
                  <a:moveTo>
                    <a:pt x="739140" y="386715"/>
                  </a:moveTo>
                  <a:lnTo>
                    <a:pt x="779145" y="426720"/>
                  </a:lnTo>
                </a:path>
                <a:path w="1034414" h="591820">
                  <a:moveTo>
                    <a:pt x="779145" y="426720"/>
                  </a:moveTo>
                  <a:lnTo>
                    <a:pt x="821055" y="467677"/>
                  </a:lnTo>
                </a:path>
                <a:path w="1034414" h="591820">
                  <a:moveTo>
                    <a:pt x="821055" y="467677"/>
                  </a:moveTo>
                  <a:lnTo>
                    <a:pt x="867727" y="509587"/>
                  </a:lnTo>
                </a:path>
                <a:path w="1034414" h="591820">
                  <a:moveTo>
                    <a:pt x="867727" y="509587"/>
                  </a:moveTo>
                  <a:lnTo>
                    <a:pt x="902970" y="537210"/>
                  </a:lnTo>
                </a:path>
                <a:path w="1034414" h="591820">
                  <a:moveTo>
                    <a:pt x="902970" y="537210"/>
                  </a:moveTo>
                  <a:lnTo>
                    <a:pt x="985837" y="584835"/>
                  </a:lnTo>
                </a:path>
                <a:path w="1034414" h="591820">
                  <a:moveTo>
                    <a:pt x="985837" y="584835"/>
                  </a:moveTo>
                  <a:lnTo>
                    <a:pt x="1034415" y="591502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778817" y="3559682"/>
              <a:ext cx="33655" cy="3810"/>
            </a:xfrm>
            <a:custGeom>
              <a:avLst/>
              <a:gdLst/>
              <a:ahLst/>
              <a:cxnLst/>
              <a:rect l="l" t="t" r="r" b="b"/>
              <a:pathLst>
                <a:path w="33654" h="3810">
                  <a:moveTo>
                    <a:pt x="-8572" y="1905"/>
                  </a:moveTo>
                  <a:lnTo>
                    <a:pt x="41910" y="1905"/>
                  </a:lnTo>
                </a:path>
              </a:pathLst>
            </a:custGeom>
            <a:ln w="2095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812155" y="2579560"/>
              <a:ext cx="1396365" cy="984250"/>
            </a:xfrm>
            <a:custGeom>
              <a:avLst/>
              <a:gdLst/>
              <a:ahLst/>
              <a:cxnLst/>
              <a:rect l="l" t="t" r="r" b="b"/>
              <a:pathLst>
                <a:path w="1396365" h="984250">
                  <a:moveTo>
                    <a:pt x="0" y="983932"/>
                  </a:moveTo>
                  <a:lnTo>
                    <a:pt x="10477" y="980122"/>
                  </a:lnTo>
                </a:path>
                <a:path w="1396365" h="984250">
                  <a:moveTo>
                    <a:pt x="10477" y="980122"/>
                  </a:moveTo>
                  <a:lnTo>
                    <a:pt x="81915" y="949642"/>
                  </a:lnTo>
                </a:path>
                <a:path w="1396365" h="984250">
                  <a:moveTo>
                    <a:pt x="81915" y="949642"/>
                  </a:moveTo>
                  <a:lnTo>
                    <a:pt x="144780" y="898207"/>
                  </a:lnTo>
                </a:path>
                <a:path w="1396365" h="984250">
                  <a:moveTo>
                    <a:pt x="144780" y="898207"/>
                  </a:moveTo>
                  <a:lnTo>
                    <a:pt x="163830" y="880110"/>
                  </a:lnTo>
                </a:path>
                <a:path w="1396365" h="984250">
                  <a:moveTo>
                    <a:pt x="163830" y="880110"/>
                  </a:moveTo>
                  <a:lnTo>
                    <a:pt x="223837" y="815340"/>
                  </a:lnTo>
                </a:path>
                <a:path w="1396365" h="984250">
                  <a:moveTo>
                    <a:pt x="223837" y="815340"/>
                  </a:moveTo>
                  <a:lnTo>
                    <a:pt x="246697" y="791527"/>
                  </a:lnTo>
                </a:path>
                <a:path w="1396365" h="984250">
                  <a:moveTo>
                    <a:pt x="246697" y="791527"/>
                  </a:moveTo>
                  <a:lnTo>
                    <a:pt x="298132" y="733425"/>
                  </a:lnTo>
                </a:path>
                <a:path w="1396365" h="984250">
                  <a:moveTo>
                    <a:pt x="298132" y="733425"/>
                  </a:moveTo>
                  <a:lnTo>
                    <a:pt x="328612" y="701040"/>
                  </a:lnTo>
                </a:path>
                <a:path w="1396365" h="984250">
                  <a:moveTo>
                    <a:pt x="328612" y="701040"/>
                  </a:moveTo>
                  <a:lnTo>
                    <a:pt x="375285" y="651510"/>
                  </a:lnTo>
                </a:path>
                <a:path w="1396365" h="984250">
                  <a:moveTo>
                    <a:pt x="375285" y="651510"/>
                  </a:moveTo>
                  <a:lnTo>
                    <a:pt x="410527" y="615315"/>
                  </a:lnTo>
                </a:path>
                <a:path w="1396365" h="984250">
                  <a:moveTo>
                    <a:pt x="410527" y="615315"/>
                  </a:moveTo>
                  <a:lnTo>
                    <a:pt x="458152" y="568642"/>
                  </a:lnTo>
                </a:path>
                <a:path w="1396365" h="984250">
                  <a:moveTo>
                    <a:pt x="458152" y="568642"/>
                  </a:moveTo>
                  <a:lnTo>
                    <a:pt x="493395" y="535305"/>
                  </a:lnTo>
                </a:path>
                <a:path w="1396365" h="984250">
                  <a:moveTo>
                    <a:pt x="493395" y="535305"/>
                  </a:moveTo>
                  <a:lnTo>
                    <a:pt x="546735" y="486727"/>
                  </a:lnTo>
                </a:path>
                <a:path w="1396365" h="984250">
                  <a:moveTo>
                    <a:pt x="546735" y="486727"/>
                  </a:moveTo>
                  <a:lnTo>
                    <a:pt x="575310" y="461010"/>
                  </a:lnTo>
                </a:path>
                <a:path w="1396365" h="984250">
                  <a:moveTo>
                    <a:pt x="575310" y="461010"/>
                  </a:moveTo>
                  <a:lnTo>
                    <a:pt x="642937" y="404812"/>
                  </a:lnTo>
                </a:path>
                <a:path w="1396365" h="984250">
                  <a:moveTo>
                    <a:pt x="642937" y="404812"/>
                  </a:moveTo>
                  <a:lnTo>
                    <a:pt x="657225" y="392430"/>
                  </a:lnTo>
                </a:path>
                <a:path w="1396365" h="984250">
                  <a:moveTo>
                    <a:pt x="657225" y="392430"/>
                  </a:moveTo>
                  <a:lnTo>
                    <a:pt x="739140" y="328612"/>
                  </a:lnTo>
                </a:path>
                <a:path w="1396365" h="984250">
                  <a:moveTo>
                    <a:pt x="739140" y="328612"/>
                  </a:moveTo>
                  <a:lnTo>
                    <a:pt x="747712" y="322897"/>
                  </a:lnTo>
                </a:path>
                <a:path w="1396365" h="984250">
                  <a:moveTo>
                    <a:pt x="747712" y="322897"/>
                  </a:moveTo>
                  <a:lnTo>
                    <a:pt x="822007" y="266700"/>
                  </a:lnTo>
                </a:path>
                <a:path w="1396365" h="984250">
                  <a:moveTo>
                    <a:pt x="822007" y="266700"/>
                  </a:moveTo>
                  <a:lnTo>
                    <a:pt x="862012" y="240030"/>
                  </a:lnTo>
                </a:path>
                <a:path w="1396365" h="984250">
                  <a:moveTo>
                    <a:pt x="862012" y="240030"/>
                  </a:moveTo>
                  <a:lnTo>
                    <a:pt x="903922" y="210502"/>
                  </a:lnTo>
                </a:path>
                <a:path w="1396365" h="984250">
                  <a:moveTo>
                    <a:pt x="903922" y="210502"/>
                  </a:moveTo>
                  <a:lnTo>
                    <a:pt x="985837" y="162877"/>
                  </a:lnTo>
                </a:path>
                <a:path w="1396365" h="984250">
                  <a:moveTo>
                    <a:pt x="985837" y="162877"/>
                  </a:moveTo>
                  <a:lnTo>
                    <a:pt x="994410" y="158115"/>
                  </a:lnTo>
                </a:path>
                <a:path w="1396365" h="984250">
                  <a:moveTo>
                    <a:pt x="994410" y="158115"/>
                  </a:moveTo>
                  <a:lnTo>
                    <a:pt x="1067752" y="114300"/>
                  </a:lnTo>
                </a:path>
                <a:path w="1396365" h="984250">
                  <a:moveTo>
                    <a:pt x="1067752" y="114300"/>
                  </a:moveTo>
                  <a:lnTo>
                    <a:pt x="1150620" y="77152"/>
                  </a:lnTo>
                </a:path>
                <a:path w="1396365" h="984250">
                  <a:moveTo>
                    <a:pt x="1150620" y="77152"/>
                  </a:moveTo>
                  <a:lnTo>
                    <a:pt x="1154430" y="76200"/>
                  </a:lnTo>
                </a:path>
                <a:path w="1396365" h="984250">
                  <a:moveTo>
                    <a:pt x="1154430" y="76200"/>
                  </a:moveTo>
                  <a:lnTo>
                    <a:pt x="1232535" y="41910"/>
                  </a:lnTo>
                </a:path>
                <a:path w="1396365" h="984250">
                  <a:moveTo>
                    <a:pt x="1232535" y="41910"/>
                  </a:moveTo>
                  <a:lnTo>
                    <a:pt x="1314450" y="16192"/>
                  </a:lnTo>
                </a:path>
                <a:path w="1396365" h="984250">
                  <a:moveTo>
                    <a:pt x="1314450" y="16192"/>
                  </a:moveTo>
                  <a:lnTo>
                    <a:pt x="1396365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208520" y="2573845"/>
              <a:ext cx="83185" cy="5715"/>
            </a:xfrm>
            <a:custGeom>
              <a:avLst/>
              <a:gdLst/>
              <a:ahLst/>
              <a:cxnLst/>
              <a:rect l="l" t="t" r="r" b="b"/>
              <a:pathLst>
                <a:path w="83184" h="5714">
                  <a:moveTo>
                    <a:pt x="-8572" y="2857"/>
                  </a:moveTo>
                  <a:lnTo>
                    <a:pt x="91440" y="2857"/>
                  </a:lnTo>
                </a:path>
              </a:pathLst>
            </a:custGeom>
            <a:ln w="2286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347085" y="2573845"/>
              <a:ext cx="4026535" cy="2710815"/>
            </a:xfrm>
            <a:custGeom>
              <a:avLst/>
              <a:gdLst/>
              <a:ahLst/>
              <a:cxnLst/>
              <a:rect l="l" t="t" r="r" b="b"/>
              <a:pathLst>
                <a:path w="4026534" h="2710815">
                  <a:moveTo>
                    <a:pt x="3944302" y="0"/>
                  </a:moveTo>
                  <a:lnTo>
                    <a:pt x="4026217" y="12382"/>
                  </a:lnTo>
                </a:path>
                <a:path w="4026534" h="2710815">
                  <a:moveTo>
                    <a:pt x="0" y="2698432"/>
                  </a:moveTo>
                  <a:lnTo>
                    <a:pt x="81915" y="2710815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429000" y="5278945"/>
              <a:ext cx="83185" cy="5715"/>
            </a:xfrm>
            <a:custGeom>
              <a:avLst/>
              <a:gdLst/>
              <a:ahLst/>
              <a:cxnLst/>
              <a:rect l="l" t="t" r="r" b="b"/>
              <a:pathLst>
                <a:path w="83185" h="5714">
                  <a:moveTo>
                    <a:pt x="-8572" y="2857"/>
                  </a:moveTo>
                  <a:lnTo>
                    <a:pt x="91440" y="2857"/>
                  </a:lnTo>
                </a:path>
              </a:pathLst>
            </a:custGeom>
            <a:ln w="2286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3511867" y="4295013"/>
              <a:ext cx="1396365" cy="984250"/>
            </a:xfrm>
            <a:custGeom>
              <a:avLst/>
              <a:gdLst/>
              <a:ahLst/>
              <a:cxnLst/>
              <a:rect l="l" t="t" r="r" b="b"/>
              <a:pathLst>
                <a:path w="1396364" h="984250">
                  <a:moveTo>
                    <a:pt x="0" y="983932"/>
                  </a:moveTo>
                  <a:lnTo>
                    <a:pt x="81915" y="967740"/>
                  </a:lnTo>
                </a:path>
                <a:path w="1396364" h="984250">
                  <a:moveTo>
                    <a:pt x="81915" y="967740"/>
                  </a:moveTo>
                  <a:lnTo>
                    <a:pt x="163830" y="942022"/>
                  </a:lnTo>
                </a:path>
                <a:path w="1396364" h="984250">
                  <a:moveTo>
                    <a:pt x="163830" y="942022"/>
                  </a:moveTo>
                  <a:lnTo>
                    <a:pt x="241935" y="907732"/>
                  </a:lnTo>
                </a:path>
                <a:path w="1396364" h="984250">
                  <a:moveTo>
                    <a:pt x="241935" y="907732"/>
                  </a:moveTo>
                  <a:lnTo>
                    <a:pt x="245745" y="906780"/>
                  </a:lnTo>
                </a:path>
                <a:path w="1396364" h="984250">
                  <a:moveTo>
                    <a:pt x="245745" y="906780"/>
                  </a:moveTo>
                  <a:lnTo>
                    <a:pt x="328612" y="869632"/>
                  </a:lnTo>
                </a:path>
                <a:path w="1396364" h="984250">
                  <a:moveTo>
                    <a:pt x="328612" y="869632"/>
                  </a:moveTo>
                  <a:lnTo>
                    <a:pt x="401955" y="825817"/>
                  </a:lnTo>
                </a:path>
                <a:path w="1396364" h="984250">
                  <a:moveTo>
                    <a:pt x="401955" y="825817"/>
                  </a:moveTo>
                  <a:lnTo>
                    <a:pt x="410527" y="821055"/>
                  </a:lnTo>
                </a:path>
                <a:path w="1396364" h="984250">
                  <a:moveTo>
                    <a:pt x="410527" y="821055"/>
                  </a:moveTo>
                  <a:lnTo>
                    <a:pt x="492442" y="773430"/>
                  </a:lnTo>
                </a:path>
                <a:path w="1396364" h="984250">
                  <a:moveTo>
                    <a:pt x="492442" y="773430"/>
                  </a:moveTo>
                  <a:lnTo>
                    <a:pt x="534352" y="743902"/>
                  </a:lnTo>
                </a:path>
                <a:path w="1396364" h="984250">
                  <a:moveTo>
                    <a:pt x="534352" y="743902"/>
                  </a:moveTo>
                  <a:lnTo>
                    <a:pt x="574357" y="717232"/>
                  </a:lnTo>
                </a:path>
                <a:path w="1396364" h="984250">
                  <a:moveTo>
                    <a:pt x="574357" y="717232"/>
                  </a:moveTo>
                  <a:lnTo>
                    <a:pt x="648652" y="661035"/>
                  </a:lnTo>
                </a:path>
                <a:path w="1396364" h="984250">
                  <a:moveTo>
                    <a:pt x="648652" y="661035"/>
                  </a:moveTo>
                  <a:lnTo>
                    <a:pt x="657225" y="655320"/>
                  </a:lnTo>
                </a:path>
                <a:path w="1396364" h="984250">
                  <a:moveTo>
                    <a:pt x="657225" y="655320"/>
                  </a:moveTo>
                  <a:lnTo>
                    <a:pt x="739140" y="591502"/>
                  </a:lnTo>
                </a:path>
                <a:path w="1396364" h="984250">
                  <a:moveTo>
                    <a:pt x="739140" y="591502"/>
                  </a:moveTo>
                  <a:lnTo>
                    <a:pt x="753427" y="579120"/>
                  </a:lnTo>
                </a:path>
                <a:path w="1396364" h="984250">
                  <a:moveTo>
                    <a:pt x="753427" y="579120"/>
                  </a:moveTo>
                  <a:lnTo>
                    <a:pt x="821055" y="522922"/>
                  </a:lnTo>
                </a:path>
                <a:path w="1396364" h="984250">
                  <a:moveTo>
                    <a:pt x="821055" y="522922"/>
                  </a:moveTo>
                  <a:lnTo>
                    <a:pt x="849630" y="497205"/>
                  </a:lnTo>
                </a:path>
                <a:path w="1396364" h="984250">
                  <a:moveTo>
                    <a:pt x="849630" y="497205"/>
                  </a:moveTo>
                  <a:lnTo>
                    <a:pt x="902970" y="448627"/>
                  </a:lnTo>
                </a:path>
                <a:path w="1396364" h="984250">
                  <a:moveTo>
                    <a:pt x="902970" y="448627"/>
                  </a:moveTo>
                  <a:lnTo>
                    <a:pt x="938212" y="415290"/>
                  </a:lnTo>
                </a:path>
                <a:path w="1396364" h="984250">
                  <a:moveTo>
                    <a:pt x="938212" y="415290"/>
                  </a:moveTo>
                  <a:lnTo>
                    <a:pt x="985837" y="368617"/>
                  </a:lnTo>
                </a:path>
                <a:path w="1396364" h="984250">
                  <a:moveTo>
                    <a:pt x="985837" y="368617"/>
                  </a:moveTo>
                  <a:lnTo>
                    <a:pt x="1021080" y="332422"/>
                  </a:lnTo>
                </a:path>
                <a:path w="1396364" h="984250">
                  <a:moveTo>
                    <a:pt x="1021080" y="332422"/>
                  </a:moveTo>
                  <a:lnTo>
                    <a:pt x="1067752" y="282892"/>
                  </a:lnTo>
                </a:path>
                <a:path w="1396364" h="984250">
                  <a:moveTo>
                    <a:pt x="1067752" y="282892"/>
                  </a:moveTo>
                  <a:lnTo>
                    <a:pt x="1098232" y="250507"/>
                  </a:lnTo>
                </a:path>
                <a:path w="1396364" h="984250">
                  <a:moveTo>
                    <a:pt x="1098232" y="250507"/>
                  </a:moveTo>
                  <a:lnTo>
                    <a:pt x="1149667" y="192405"/>
                  </a:lnTo>
                </a:path>
                <a:path w="1396364" h="984250">
                  <a:moveTo>
                    <a:pt x="1149667" y="192405"/>
                  </a:moveTo>
                  <a:lnTo>
                    <a:pt x="1172527" y="168592"/>
                  </a:lnTo>
                </a:path>
                <a:path w="1396364" h="984250">
                  <a:moveTo>
                    <a:pt x="1172527" y="168592"/>
                  </a:moveTo>
                  <a:lnTo>
                    <a:pt x="1232535" y="103822"/>
                  </a:lnTo>
                </a:path>
                <a:path w="1396364" h="984250">
                  <a:moveTo>
                    <a:pt x="1232535" y="103822"/>
                  </a:moveTo>
                  <a:lnTo>
                    <a:pt x="1251585" y="85725"/>
                  </a:lnTo>
                </a:path>
                <a:path w="1396364" h="984250">
                  <a:moveTo>
                    <a:pt x="1251585" y="85725"/>
                  </a:moveTo>
                  <a:lnTo>
                    <a:pt x="1314450" y="34290"/>
                  </a:lnTo>
                </a:path>
                <a:path w="1396364" h="984250">
                  <a:moveTo>
                    <a:pt x="1314450" y="34290"/>
                  </a:moveTo>
                  <a:lnTo>
                    <a:pt x="1385887" y="3810"/>
                  </a:lnTo>
                </a:path>
                <a:path w="1396364" h="984250">
                  <a:moveTo>
                    <a:pt x="1385887" y="3810"/>
                  </a:moveTo>
                  <a:lnTo>
                    <a:pt x="1396365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908232" y="4295013"/>
              <a:ext cx="33655" cy="3810"/>
            </a:xfrm>
            <a:custGeom>
              <a:avLst/>
              <a:gdLst/>
              <a:ahLst/>
              <a:cxnLst/>
              <a:rect l="l" t="t" r="r" b="b"/>
              <a:pathLst>
                <a:path w="33654" h="3810">
                  <a:moveTo>
                    <a:pt x="-8572" y="1905"/>
                  </a:moveTo>
                  <a:lnTo>
                    <a:pt x="41910" y="1905"/>
                  </a:lnTo>
                </a:path>
              </a:pathLst>
            </a:custGeom>
            <a:ln w="2095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941569" y="4298823"/>
              <a:ext cx="1034415" cy="591820"/>
            </a:xfrm>
            <a:custGeom>
              <a:avLst/>
              <a:gdLst/>
              <a:ahLst/>
              <a:cxnLst/>
              <a:rect l="l" t="t" r="r" b="b"/>
              <a:pathLst>
                <a:path w="1034414" h="591820">
                  <a:moveTo>
                    <a:pt x="0" y="0"/>
                  </a:moveTo>
                  <a:lnTo>
                    <a:pt x="48577" y="6667"/>
                  </a:lnTo>
                </a:path>
                <a:path w="1034414" h="591820">
                  <a:moveTo>
                    <a:pt x="48577" y="6667"/>
                  </a:moveTo>
                  <a:lnTo>
                    <a:pt x="131445" y="54292"/>
                  </a:lnTo>
                </a:path>
                <a:path w="1034414" h="591820">
                  <a:moveTo>
                    <a:pt x="131445" y="54292"/>
                  </a:moveTo>
                  <a:lnTo>
                    <a:pt x="166687" y="81915"/>
                  </a:lnTo>
                </a:path>
                <a:path w="1034414" h="591820">
                  <a:moveTo>
                    <a:pt x="166687" y="81915"/>
                  </a:moveTo>
                  <a:lnTo>
                    <a:pt x="213360" y="123825"/>
                  </a:lnTo>
                </a:path>
                <a:path w="1034414" h="591820">
                  <a:moveTo>
                    <a:pt x="213360" y="123825"/>
                  </a:moveTo>
                  <a:lnTo>
                    <a:pt x="255270" y="164782"/>
                  </a:lnTo>
                </a:path>
                <a:path w="1034414" h="591820">
                  <a:moveTo>
                    <a:pt x="255270" y="164782"/>
                  </a:moveTo>
                  <a:lnTo>
                    <a:pt x="295275" y="204787"/>
                  </a:lnTo>
                </a:path>
                <a:path w="1034414" h="591820">
                  <a:moveTo>
                    <a:pt x="295275" y="204787"/>
                  </a:moveTo>
                  <a:lnTo>
                    <a:pt x="338137" y="246697"/>
                  </a:lnTo>
                </a:path>
                <a:path w="1034414" h="591820">
                  <a:moveTo>
                    <a:pt x="338137" y="246697"/>
                  </a:moveTo>
                  <a:lnTo>
                    <a:pt x="377190" y="286702"/>
                  </a:lnTo>
                </a:path>
                <a:path w="1034414" h="591820">
                  <a:moveTo>
                    <a:pt x="377190" y="286702"/>
                  </a:moveTo>
                  <a:lnTo>
                    <a:pt x="425767" y="328612"/>
                  </a:lnTo>
                </a:path>
                <a:path w="1034414" h="591820">
                  <a:moveTo>
                    <a:pt x="425767" y="328612"/>
                  </a:moveTo>
                  <a:lnTo>
                    <a:pt x="460057" y="358140"/>
                  </a:lnTo>
                </a:path>
                <a:path w="1034414" h="591820">
                  <a:moveTo>
                    <a:pt x="460057" y="358140"/>
                  </a:moveTo>
                  <a:lnTo>
                    <a:pt x="536257" y="411480"/>
                  </a:lnTo>
                </a:path>
                <a:path w="1034414" h="591820">
                  <a:moveTo>
                    <a:pt x="536257" y="411480"/>
                  </a:moveTo>
                  <a:lnTo>
                    <a:pt x="541972" y="415290"/>
                  </a:lnTo>
                </a:path>
                <a:path w="1034414" h="591820">
                  <a:moveTo>
                    <a:pt x="541972" y="415290"/>
                  </a:moveTo>
                  <a:lnTo>
                    <a:pt x="623887" y="464820"/>
                  </a:lnTo>
                </a:path>
                <a:path w="1034414" h="591820">
                  <a:moveTo>
                    <a:pt x="623887" y="464820"/>
                  </a:moveTo>
                  <a:lnTo>
                    <a:pt x="691515" y="493395"/>
                  </a:lnTo>
                </a:path>
                <a:path w="1034414" h="591820">
                  <a:moveTo>
                    <a:pt x="691515" y="493395"/>
                  </a:moveTo>
                  <a:lnTo>
                    <a:pt x="705802" y="501015"/>
                  </a:lnTo>
                </a:path>
                <a:path w="1034414" h="591820">
                  <a:moveTo>
                    <a:pt x="705802" y="501015"/>
                  </a:moveTo>
                  <a:lnTo>
                    <a:pt x="788670" y="534352"/>
                  </a:lnTo>
                </a:path>
                <a:path w="1034414" h="591820">
                  <a:moveTo>
                    <a:pt x="788670" y="534352"/>
                  </a:moveTo>
                  <a:lnTo>
                    <a:pt x="870585" y="558165"/>
                  </a:lnTo>
                </a:path>
                <a:path w="1034414" h="591820">
                  <a:moveTo>
                    <a:pt x="870585" y="558165"/>
                  </a:moveTo>
                  <a:lnTo>
                    <a:pt x="949642" y="575310"/>
                  </a:lnTo>
                </a:path>
                <a:path w="1034414" h="591820">
                  <a:moveTo>
                    <a:pt x="949642" y="575310"/>
                  </a:moveTo>
                  <a:lnTo>
                    <a:pt x="952500" y="576262"/>
                  </a:lnTo>
                </a:path>
                <a:path w="1034414" h="591820">
                  <a:moveTo>
                    <a:pt x="952500" y="576262"/>
                  </a:moveTo>
                  <a:lnTo>
                    <a:pt x="1034415" y="591502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5975985" y="4890325"/>
              <a:ext cx="83185" cy="5715"/>
            </a:xfrm>
            <a:custGeom>
              <a:avLst/>
              <a:gdLst/>
              <a:ahLst/>
              <a:cxnLst/>
              <a:rect l="l" t="t" r="r" b="b"/>
              <a:pathLst>
                <a:path w="83185" h="5714">
                  <a:moveTo>
                    <a:pt x="-8572" y="2857"/>
                  </a:moveTo>
                  <a:lnTo>
                    <a:pt x="91440" y="2857"/>
                  </a:lnTo>
                </a:path>
              </a:pathLst>
            </a:custGeom>
            <a:ln w="2286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058852" y="4887467"/>
              <a:ext cx="81915" cy="8890"/>
            </a:xfrm>
            <a:custGeom>
              <a:avLst/>
              <a:gdLst/>
              <a:ahLst/>
              <a:cxnLst/>
              <a:rect l="l" t="t" r="r" b="b"/>
              <a:pathLst>
                <a:path w="81914" h="8889">
                  <a:moveTo>
                    <a:pt x="-8572" y="4286"/>
                  </a:moveTo>
                  <a:lnTo>
                    <a:pt x="90487" y="4286"/>
                  </a:lnTo>
                </a:path>
              </a:pathLst>
            </a:custGeom>
            <a:ln w="25717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6140767" y="3394900"/>
              <a:ext cx="1149985" cy="1492885"/>
            </a:xfrm>
            <a:custGeom>
              <a:avLst/>
              <a:gdLst/>
              <a:ahLst/>
              <a:cxnLst/>
              <a:rect l="l" t="t" r="r" b="b"/>
              <a:pathLst>
                <a:path w="1149984" h="1492885">
                  <a:moveTo>
                    <a:pt x="0" y="1492567"/>
                  </a:moveTo>
                  <a:lnTo>
                    <a:pt x="39052" y="1479232"/>
                  </a:lnTo>
                </a:path>
                <a:path w="1149984" h="1492885">
                  <a:moveTo>
                    <a:pt x="39052" y="1479232"/>
                  </a:moveTo>
                  <a:lnTo>
                    <a:pt x="81915" y="1460182"/>
                  </a:lnTo>
                </a:path>
                <a:path w="1149984" h="1492885">
                  <a:moveTo>
                    <a:pt x="81915" y="1460182"/>
                  </a:moveTo>
                  <a:lnTo>
                    <a:pt x="148590" y="1397317"/>
                  </a:lnTo>
                </a:path>
                <a:path w="1149984" h="1492885">
                  <a:moveTo>
                    <a:pt x="148590" y="1397317"/>
                  </a:moveTo>
                  <a:lnTo>
                    <a:pt x="164782" y="1367790"/>
                  </a:lnTo>
                </a:path>
                <a:path w="1149984" h="1492885">
                  <a:moveTo>
                    <a:pt x="164782" y="1367790"/>
                  </a:moveTo>
                  <a:lnTo>
                    <a:pt x="186690" y="1315402"/>
                  </a:lnTo>
                </a:path>
                <a:path w="1149984" h="1492885">
                  <a:moveTo>
                    <a:pt x="186690" y="1315402"/>
                  </a:moveTo>
                  <a:lnTo>
                    <a:pt x="203835" y="1232535"/>
                  </a:lnTo>
                </a:path>
                <a:path w="1149984" h="1492885">
                  <a:moveTo>
                    <a:pt x="203835" y="1232535"/>
                  </a:moveTo>
                  <a:lnTo>
                    <a:pt x="215265" y="1150620"/>
                  </a:lnTo>
                </a:path>
                <a:path w="1149984" h="1492885">
                  <a:moveTo>
                    <a:pt x="215265" y="1150620"/>
                  </a:moveTo>
                  <a:lnTo>
                    <a:pt x="229552" y="1068705"/>
                  </a:lnTo>
                </a:path>
                <a:path w="1149984" h="1492885">
                  <a:moveTo>
                    <a:pt x="229552" y="1068705"/>
                  </a:moveTo>
                  <a:lnTo>
                    <a:pt x="246697" y="1008697"/>
                  </a:lnTo>
                </a:path>
                <a:path w="1149984" h="1492885">
                  <a:moveTo>
                    <a:pt x="246697" y="1008697"/>
                  </a:moveTo>
                  <a:lnTo>
                    <a:pt x="254317" y="985837"/>
                  </a:lnTo>
                </a:path>
                <a:path w="1149984" h="1492885">
                  <a:moveTo>
                    <a:pt x="254317" y="985837"/>
                  </a:moveTo>
                  <a:lnTo>
                    <a:pt x="301942" y="903922"/>
                  </a:lnTo>
                </a:path>
                <a:path w="1149984" h="1492885">
                  <a:moveTo>
                    <a:pt x="301942" y="903922"/>
                  </a:moveTo>
                  <a:lnTo>
                    <a:pt x="328612" y="871537"/>
                  </a:lnTo>
                </a:path>
                <a:path w="1149984" h="1492885">
                  <a:moveTo>
                    <a:pt x="328612" y="871537"/>
                  </a:moveTo>
                  <a:lnTo>
                    <a:pt x="373380" y="822007"/>
                  </a:lnTo>
                </a:path>
                <a:path w="1149984" h="1492885">
                  <a:moveTo>
                    <a:pt x="373380" y="822007"/>
                  </a:moveTo>
                  <a:lnTo>
                    <a:pt x="410527" y="788670"/>
                  </a:lnTo>
                </a:path>
                <a:path w="1149984" h="1492885">
                  <a:moveTo>
                    <a:pt x="410527" y="788670"/>
                  </a:moveTo>
                  <a:lnTo>
                    <a:pt x="464820" y="740092"/>
                  </a:lnTo>
                </a:path>
                <a:path w="1149984" h="1492885">
                  <a:moveTo>
                    <a:pt x="464820" y="740092"/>
                  </a:moveTo>
                  <a:lnTo>
                    <a:pt x="493395" y="717232"/>
                  </a:lnTo>
                </a:path>
                <a:path w="1149984" h="1492885">
                  <a:moveTo>
                    <a:pt x="493395" y="717232"/>
                  </a:moveTo>
                  <a:lnTo>
                    <a:pt x="561022" y="657225"/>
                  </a:lnTo>
                </a:path>
                <a:path w="1149984" h="1492885">
                  <a:moveTo>
                    <a:pt x="561022" y="657225"/>
                  </a:moveTo>
                  <a:lnTo>
                    <a:pt x="575310" y="645795"/>
                  </a:lnTo>
                </a:path>
                <a:path w="1149984" h="1492885">
                  <a:moveTo>
                    <a:pt x="575310" y="645795"/>
                  </a:moveTo>
                  <a:lnTo>
                    <a:pt x="652462" y="575310"/>
                  </a:lnTo>
                </a:path>
                <a:path w="1149984" h="1492885">
                  <a:moveTo>
                    <a:pt x="652462" y="575310"/>
                  </a:moveTo>
                  <a:lnTo>
                    <a:pt x="657225" y="571500"/>
                  </a:lnTo>
                </a:path>
                <a:path w="1149984" h="1492885">
                  <a:moveTo>
                    <a:pt x="657225" y="571500"/>
                  </a:moveTo>
                  <a:lnTo>
                    <a:pt x="739140" y="493395"/>
                  </a:lnTo>
                </a:path>
                <a:path w="1149984" h="1492885">
                  <a:moveTo>
                    <a:pt x="739140" y="493395"/>
                  </a:moveTo>
                  <a:lnTo>
                    <a:pt x="739140" y="492442"/>
                  </a:lnTo>
                </a:path>
                <a:path w="1149984" h="1492885">
                  <a:moveTo>
                    <a:pt x="739140" y="492442"/>
                  </a:moveTo>
                  <a:lnTo>
                    <a:pt x="820102" y="411480"/>
                  </a:lnTo>
                </a:path>
                <a:path w="1149984" h="1492885">
                  <a:moveTo>
                    <a:pt x="820102" y="411480"/>
                  </a:moveTo>
                  <a:lnTo>
                    <a:pt x="822007" y="409575"/>
                  </a:lnTo>
                </a:path>
                <a:path w="1149984" h="1492885">
                  <a:moveTo>
                    <a:pt x="822007" y="409575"/>
                  </a:moveTo>
                  <a:lnTo>
                    <a:pt x="897255" y="328612"/>
                  </a:lnTo>
                </a:path>
                <a:path w="1149984" h="1492885">
                  <a:moveTo>
                    <a:pt x="897255" y="328612"/>
                  </a:moveTo>
                  <a:lnTo>
                    <a:pt x="903922" y="320992"/>
                  </a:lnTo>
                </a:path>
                <a:path w="1149984" h="1492885">
                  <a:moveTo>
                    <a:pt x="903922" y="320992"/>
                  </a:moveTo>
                  <a:lnTo>
                    <a:pt x="968692" y="246697"/>
                  </a:lnTo>
                </a:path>
                <a:path w="1149984" h="1492885">
                  <a:moveTo>
                    <a:pt x="968692" y="246697"/>
                  </a:moveTo>
                  <a:lnTo>
                    <a:pt x="985837" y="224790"/>
                  </a:lnTo>
                </a:path>
                <a:path w="1149984" h="1492885">
                  <a:moveTo>
                    <a:pt x="985837" y="224790"/>
                  </a:moveTo>
                  <a:lnTo>
                    <a:pt x="1035367" y="164782"/>
                  </a:lnTo>
                </a:path>
                <a:path w="1149984" h="1492885">
                  <a:moveTo>
                    <a:pt x="1035367" y="164782"/>
                  </a:moveTo>
                  <a:lnTo>
                    <a:pt x="1067752" y="119062"/>
                  </a:lnTo>
                </a:path>
                <a:path w="1149984" h="1492885">
                  <a:moveTo>
                    <a:pt x="1067752" y="119062"/>
                  </a:moveTo>
                  <a:lnTo>
                    <a:pt x="1096327" y="82867"/>
                  </a:lnTo>
                </a:path>
                <a:path w="1149984" h="1492885">
                  <a:moveTo>
                    <a:pt x="1096327" y="82867"/>
                  </a:moveTo>
                  <a:lnTo>
                    <a:pt x="1149667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7290435" y="3394900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-8096" y="0"/>
                  </a:moveTo>
                  <a:lnTo>
                    <a:pt x="9048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3429000" y="3143440"/>
              <a:ext cx="3944620" cy="1630680"/>
            </a:xfrm>
            <a:custGeom>
              <a:avLst/>
              <a:gdLst/>
              <a:ahLst/>
              <a:cxnLst/>
              <a:rect l="l" t="t" r="r" b="b"/>
              <a:pathLst>
                <a:path w="3944620" h="1630679">
                  <a:moveTo>
                    <a:pt x="3862387" y="251460"/>
                  </a:moveTo>
                  <a:lnTo>
                    <a:pt x="3915727" y="169545"/>
                  </a:lnTo>
                </a:path>
                <a:path w="3944620" h="1630679">
                  <a:moveTo>
                    <a:pt x="3915727" y="169545"/>
                  </a:moveTo>
                  <a:lnTo>
                    <a:pt x="3944302" y="116205"/>
                  </a:lnTo>
                </a:path>
                <a:path w="3944620" h="1630679">
                  <a:moveTo>
                    <a:pt x="0" y="1630680"/>
                  </a:moveTo>
                  <a:lnTo>
                    <a:pt x="18097" y="1566862"/>
                  </a:lnTo>
                </a:path>
                <a:path w="3944620" h="1630679">
                  <a:moveTo>
                    <a:pt x="18097" y="1566862"/>
                  </a:moveTo>
                  <a:lnTo>
                    <a:pt x="51435" y="1483995"/>
                  </a:lnTo>
                </a:path>
                <a:path w="3944620" h="1630679">
                  <a:moveTo>
                    <a:pt x="51435" y="1483995"/>
                  </a:moveTo>
                  <a:lnTo>
                    <a:pt x="82867" y="1425892"/>
                  </a:lnTo>
                </a:path>
                <a:path w="3944620" h="1630679">
                  <a:moveTo>
                    <a:pt x="82867" y="1425892"/>
                  </a:moveTo>
                  <a:lnTo>
                    <a:pt x="93345" y="1402080"/>
                  </a:lnTo>
                </a:path>
                <a:path w="3944620" h="1630679">
                  <a:moveTo>
                    <a:pt x="93345" y="1402080"/>
                  </a:moveTo>
                  <a:lnTo>
                    <a:pt x="140970" y="1320165"/>
                  </a:lnTo>
                </a:path>
                <a:path w="3944620" h="1630679">
                  <a:moveTo>
                    <a:pt x="140970" y="1320165"/>
                  </a:moveTo>
                  <a:lnTo>
                    <a:pt x="164782" y="1286827"/>
                  </a:lnTo>
                </a:path>
                <a:path w="3944620" h="1630679">
                  <a:moveTo>
                    <a:pt x="164782" y="1286827"/>
                  </a:moveTo>
                  <a:lnTo>
                    <a:pt x="196215" y="1237297"/>
                  </a:lnTo>
                </a:path>
                <a:path w="3944620" h="1630679">
                  <a:moveTo>
                    <a:pt x="196215" y="1237297"/>
                  </a:moveTo>
                  <a:lnTo>
                    <a:pt x="246697" y="1171575"/>
                  </a:lnTo>
                </a:path>
                <a:path w="3944620" h="1630679">
                  <a:moveTo>
                    <a:pt x="246697" y="1171575"/>
                  </a:moveTo>
                  <a:lnTo>
                    <a:pt x="258127" y="1155382"/>
                  </a:lnTo>
                </a:path>
                <a:path w="3944620" h="1630679">
                  <a:moveTo>
                    <a:pt x="258127" y="1155382"/>
                  </a:moveTo>
                  <a:lnTo>
                    <a:pt x="325755" y="1073467"/>
                  </a:lnTo>
                </a:path>
                <a:path w="3944620" h="1630679">
                  <a:moveTo>
                    <a:pt x="325755" y="1073467"/>
                  </a:moveTo>
                  <a:lnTo>
                    <a:pt x="328612" y="1069657"/>
                  </a:lnTo>
                </a:path>
                <a:path w="3944620" h="1630679">
                  <a:moveTo>
                    <a:pt x="328612" y="1069657"/>
                  </a:moveTo>
                  <a:lnTo>
                    <a:pt x="398145" y="991552"/>
                  </a:lnTo>
                </a:path>
                <a:path w="3944620" h="1630679">
                  <a:moveTo>
                    <a:pt x="398145" y="991552"/>
                  </a:moveTo>
                  <a:lnTo>
                    <a:pt x="411480" y="978217"/>
                  </a:lnTo>
                </a:path>
                <a:path w="3944620" h="1630679">
                  <a:moveTo>
                    <a:pt x="411480" y="978217"/>
                  </a:moveTo>
                  <a:lnTo>
                    <a:pt x="478155" y="908685"/>
                  </a:lnTo>
                </a:path>
                <a:path w="3944620" h="1630679">
                  <a:moveTo>
                    <a:pt x="478155" y="908685"/>
                  </a:moveTo>
                  <a:lnTo>
                    <a:pt x="493395" y="894397"/>
                  </a:lnTo>
                </a:path>
                <a:path w="3944620" h="1630679">
                  <a:moveTo>
                    <a:pt x="493395" y="894397"/>
                  </a:moveTo>
                  <a:lnTo>
                    <a:pt x="566737" y="826770"/>
                  </a:lnTo>
                </a:path>
                <a:path w="3944620" h="1630679">
                  <a:moveTo>
                    <a:pt x="566737" y="826770"/>
                  </a:moveTo>
                  <a:lnTo>
                    <a:pt x="575310" y="819150"/>
                  </a:lnTo>
                </a:path>
                <a:path w="3944620" h="1630679">
                  <a:moveTo>
                    <a:pt x="575310" y="819150"/>
                  </a:moveTo>
                  <a:lnTo>
                    <a:pt x="657225" y="748665"/>
                  </a:lnTo>
                </a:path>
                <a:path w="3944620" h="1630679">
                  <a:moveTo>
                    <a:pt x="657225" y="748665"/>
                  </a:moveTo>
                  <a:lnTo>
                    <a:pt x="662940" y="744855"/>
                  </a:lnTo>
                </a:path>
                <a:path w="3944620" h="1630679">
                  <a:moveTo>
                    <a:pt x="662940" y="744855"/>
                  </a:moveTo>
                  <a:lnTo>
                    <a:pt x="740092" y="682942"/>
                  </a:lnTo>
                </a:path>
                <a:path w="3944620" h="1630679">
                  <a:moveTo>
                    <a:pt x="740092" y="682942"/>
                  </a:moveTo>
                  <a:lnTo>
                    <a:pt x="766762" y="662940"/>
                  </a:lnTo>
                </a:path>
                <a:path w="3944620" h="1630679">
                  <a:moveTo>
                    <a:pt x="766762" y="662940"/>
                  </a:moveTo>
                  <a:lnTo>
                    <a:pt x="822007" y="618172"/>
                  </a:lnTo>
                </a:path>
                <a:path w="3944620" h="1630679">
                  <a:moveTo>
                    <a:pt x="822007" y="618172"/>
                  </a:moveTo>
                  <a:lnTo>
                    <a:pt x="870585" y="580072"/>
                  </a:lnTo>
                </a:path>
                <a:path w="3944620" h="1630679">
                  <a:moveTo>
                    <a:pt x="870585" y="580072"/>
                  </a:moveTo>
                  <a:lnTo>
                    <a:pt x="903922" y="549592"/>
                  </a:lnTo>
                </a:path>
                <a:path w="3944620" h="1630679">
                  <a:moveTo>
                    <a:pt x="903922" y="549592"/>
                  </a:moveTo>
                  <a:lnTo>
                    <a:pt x="956310" y="498157"/>
                  </a:lnTo>
                </a:path>
                <a:path w="3944620" h="1630679">
                  <a:moveTo>
                    <a:pt x="956310" y="498157"/>
                  </a:moveTo>
                  <a:lnTo>
                    <a:pt x="985837" y="458152"/>
                  </a:lnTo>
                </a:path>
                <a:path w="3944620" h="1630679">
                  <a:moveTo>
                    <a:pt x="985837" y="458152"/>
                  </a:moveTo>
                  <a:lnTo>
                    <a:pt x="1014412" y="416242"/>
                  </a:lnTo>
                </a:path>
                <a:path w="3944620" h="1630679">
                  <a:moveTo>
                    <a:pt x="1014412" y="416242"/>
                  </a:moveTo>
                  <a:lnTo>
                    <a:pt x="1052512" y="334327"/>
                  </a:lnTo>
                </a:path>
                <a:path w="3944620" h="1630679">
                  <a:moveTo>
                    <a:pt x="1052512" y="334327"/>
                  </a:moveTo>
                  <a:lnTo>
                    <a:pt x="1068705" y="290512"/>
                  </a:lnTo>
                </a:path>
                <a:path w="3944620" h="1630679">
                  <a:moveTo>
                    <a:pt x="1068705" y="290512"/>
                  </a:moveTo>
                  <a:lnTo>
                    <a:pt x="1082040" y="251460"/>
                  </a:lnTo>
                </a:path>
                <a:path w="3944620" h="1630679">
                  <a:moveTo>
                    <a:pt x="1082040" y="251460"/>
                  </a:moveTo>
                  <a:lnTo>
                    <a:pt x="1112520" y="169545"/>
                  </a:lnTo>
                </a:path>
                <a:path w="3944620" h="1630679">
                  <a:moveTo>
                    <a:pt x="1112520" y="169545"/>
                  </a:moveTo>
                  <a:lnTo>
                    <a:pt x="1150620" y="100012"/>
                  </a:lnTo>
                </a:path>
                <a:path w="3944620" h="1630679">
                  <a:moveTo>
                    <a:pt x="1150620" y="100012"/>
                  </a:moveTo>
                  <a:lnTo>
                    <a:pt x="1161097" y="87630"/>
                  </a:lnTo>
                </a:path>
                <a:path w="3944620" h="1630679">
                  <a:moveTo>
                    <a:pt x="1161097" y="87630"/>
                  </a:moveTo>
                  <a:lnTo>
                    <a:pt x="1232535" y="26670"/>
                  </a:lnTo>
                </a:path>
                <a:path w="3944620" h="1630679">
                  <a:moveTo>
                    <a:pt x="1232535" y="26670"/>
                  </a:moveTo>
                  <a:lnTo>
                    <a:pt x="1297305" y="4762"/>
                  </a:lnTo>
                </a:path>
                <a:path w="3944620" h="1630679">
                  <a:moveTo>
                    <a:pt x="1297305" y="4762"/>
                  </a:moveTo>
                  <a:lnTo>
                    <a:pt x="1315402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4744402" y="3138677"/>
              <a:ext cx="81915" cy="5080"/>
            </a:xfrm>
            <a:custGeom>
              <a:avLst/>
              <a:gdLst/>
              <a:ahLst/>
              <a:cxnLst/>
              <a:rect l="l" t="t" r="r" b="b"/>
              <a:pathLst>
                <a:path w="81914" h="5080">
                  <a:moveTo>
                    <a:pt x="-8572" y="2381"/>
                  </a:moveTo>
                  <a:lnTo>
                    <a:pt x="90487" y="2381"/>
                  </a:lnTo>
                </a:path>
              </a:pathLst>
            </a:custGeom>
            <a:ln w="21907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4826317" y="3138677"/>
              <a:ext cx="81915" cy="9525"/>
            </a:xfrm>
            <a:custGeom>
              <a:avLst/>
              <a:gdLst/>
              <a:ahLst/>
              <a:cxnLst/>
              <a:rect l="l" t="t" r="r" b="b"/>
              <a:pathLst>
                <a:path w="81914" h="9525">
                  <a:moveTo>
                    <a:pt x="-8572" y="4762"/>
                  </a:moveTo>
                  <a:lnTo>
                    <a:pt x="90487" y="4762"/>
                  </a:lnTo>
                </a:path>
              </a:pathLst>
            </a:custGeom>
            <a:ln w="2667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4908232" y="2793872"/>
              <a:ext cx="2136775" cy="916305"/>
            </a:xfrm>
            <a:custGeom>
              <a:avLst/>
              <a:gdLst/>
              <a:ahLst/>
              <a:cxnLst/>
              <a:rect l="l" t="t" r="r" b="b"/>
              <a:pathLst>
                <a:path w="2136775" h="916304">
                  <a:moveTo>
                    <a:pt x="0" y="354330"/>
                  </a:moveTo>
                  <a:lnTo>
                    <a:pt x="0" y="354330"/>
                  </a:lnTo>
                </a:path>
                <a:path w="2136775" h="916304">
                  <a:moveTo>
                    <a:pt x="0" y="354330"/>
                  </a:moveTo>
                  <a:lnTo>
                    <a:pt x="81915" y="373380"/>
                  </a:lnTo>
                </a:path>
                <a:path w="2136775" h="916304">
                  <a:moveTo>
                    <a:pt x="81915" y="373380"/>
                  </a:moveTo>
                  <a:lnTo>
                    <a:pt x="164782" y="402907"/>
                  </a:lnTo>
                </a:path>
                <a:path w="2136775" h="916304">
                  <a:moveTo>
                    <a:pt x="164782" y="402907"/>
                  </a:moveTo>
                  <a:lnTo>
                    <a:pt x="228600" y="437197"/>
                  </a:lnTo>
                </a:path>
                <a:path w="2136775" h="916304">
                  <a:moveTo>
                    <a:pt x="228600" y="437197"/>
                  </a:moveTo>
                  <a:lnTo>
                    <a:pt x="246697" y="445770"/>
                  </a:lnTo>
                </a:path>
                <a:path w="2136775" h="916304">
                  <a:moveTo>
                    <a:pt x="246697" y="445770"/>
                  </a:moveTo>
                  <a:lnTo>
                    <a:pt x="328612" y="498157"/>
                  </a:lnTo>
                </a:path>
                <a:path w="2136775" h="916304">
                  <a:moveTo>
                    <a:pt x="328612" y="498157"/>
                  </a:moveTo>
                  <a:lnTo>
                    <a:pt x="354330" y="519112"/>
                  </a:lnTo>
                </a:path>
                <a:path w="2136775" h="916304">
                  <a:moveTo>
                    <a:pt x="354330" y="519112"/>
                  </a:moveTo>
                  <a:lnTo>
                    <a:pt x="410527" y="563880"/>
                  </a:lnTo>
                </a:path>
                <a:path w="2136775" h="916304">
                  <a:moveTo>
                    <a:pt x="410527" y="563880"/>
                  </a:moveTo>
                  <a:lnTo>
                    <a:pt x="450532" y="601027"/>
                  </a:lnTo>
                </a:path>
                <a:path w="2136775" h="916304">
                  <a:moveTo>
                    <a:pt x="450532" y="601027"/>
                  </a:moveTo>
                  <a:lnTo>
                    <a:pt x="493395" y="640080"/>
                  </a:lnTo>
                </a:path>
                <a:path w="2136775" h="916304">
                  <a:moveTo>
                    <a:pt x="493395" y="640080"/>
                  </a:moveTo>
                  <a:lnTo>
                    <a:pt x="537210" y="683895"/>
                  </a:lnTo>
                </a:path>
                <a:path w="2136775" h="916304">
                  <a:moveTo>
                    <a:pt x="537210" y="683895"/>
                  </a:moveTo>
                  <a:lnTo>
                    <a:pt x="575310" y="720090"/>
                  </a:lnTo>
                </a:path>
                <a:path w="2136775" h="916304">
                  <a:moveTo>
                    <a:pt x="575310" y="720090"/>
                  </a:moveTo>
                  <a:lnTo>
                    <a:pt x="624840" y="765810"/>
                  </a:lnTo>
                </a:path>
                <a:path w="2136775" h="916304">
                  <a:moveTo>
                    <a:pt x="624840" y="765810"/>
                  </a:moveTo>
                  <a:lnTo>
                    <a:pt x="657225" y="794385"/>
                  </a:lnTo>
                </a:path>
                <a:path w="2136775" h="916304">
                  <a:moveTo>
                    <a:pt x="657225" y="794385"/>
                  </a:moveTo>
                  <a:lnTo>
                    <a:pt x="724852" y="847725"/>
                  </a:lnTo>
                </a:path>
                <a:path w="2136775" h="916304">
                  <a:moveTo>
                    <a:pt x="724852" y="847725"/>
                  </a:moveTo>
                  <a:lnTo>
                    <a:pt x="739140" y="858202"/>
                  </a:lnTo>
                </a:path>
                <a:path w="2136775" h="916304">
                  <a:moveTo>
                    <a:pt x="739140" y="858202"/>
                  </a:moveTo>
                  <a:lnTo>
                    <a:pt x="822007" y="900112"/>
                  </a:lnTo>
                </a:path>
                <a:path w="2136775" h="916304">
                  <a:moveTo>
                    <a:pt x="822007" y="900112"/>
                  </a:moveTo>
                  <a:lnTo>
                    <a:pt x="903922" y="916305"/>
                  </a:lnTo>
                </a:path>
                <a:path w="2136775" h="916304">
                  <a:moveTo>
                    <a:pt x="903922" y="916305"/>
                  </a:moveTo>
                  <a:lnTo>
                    <a:pt x="985837" y="897255"/>
                  </a:lnTo>
                </a:path>
                <a:path w="2136775" h="916304">
                  <a:moveTo>
                    <a:pt x="985837" y="897255"/>
                  </a:moveTo>
                  <a:lnTo>
                    <a:pt x="1057275" y="847725"/>
                  </a:lnTo>
                </a:path>
                <a:path w="2136775" h="916304">
                  <a:moveTo>
                    <a:pt x="1057275" y="847725"/>
                  </a:moveTo>
                  <a:lnTo>
                    <a:pt x="1067752" y="839152"/>
                  </a:lnTo>
                </a:path>
                <a:path w="2136775" h="916304">
                  <a:moveTo>
                    <a:pt x="1067752" y="839152"/>
                  </a:moveTo>
                  <a:lnTo>
                    <a:pt x="1135380" y="765810"/>
                  </a:lnTo>
                </a:path>
                <a:path w="2136775" h="916304">
                  <a:moveTo>
                    <a:pt x="1135380" y="765810"/>
                  </a:moveTo>
                  <a:lnTo>
                    <a:pt x="1150620" y="749617"/>
                  </a:lnTo>
                </a:path>
                <a:path w="2136775" h="916304">
                  <a:moveTo>
                    <a:pt x="1150620" y="749617"/>
                  </a:moveTo>
                  <a:lnTo>
                    <a:pt x="1203960" y="683895"/>
                  </a:lnTo>
                </a:path>
                <a:path w="2136775" h="916304">
                  <a:moveTo>
                    <a:pt x="1203960" y="683895"/>
                  </a:moveTo>
                  <a:lnTo>
                    <a:pt x="1232535" y="650557"/>
                  </a:lnTo>
                </a:path>
                <a:path w="2136775" h="916304">
                  <a:moveTo>
                    <a:pt x="1232535" y="650557"/>
                  </a:moveTo>
                  <a:lnTo>
                    <a:pt x="1274445" y="601027"/>
                  </a:lnTo>
                </a:path>
                <a:path w="2136775" h="916304">
                  <a:moveTo>
                    <a:pt x="1274445" y="601027"/>
                  </a:moveTo>
                  <a:lnTo>
                    <a:pt x="1314450" y="557212"/>
                  </a:lnTo>
                </a:path>
                <a:path w="2136775" h="916304">
                  <a:moveTo>
                    <a:pt x="1314450" y="557212"/>
                  </a:moveTo>
                  <a:lnTo>
                    <a:pt x="1349692" y="519112"/>
                  </a:lnTo>
                </a:path>
                <a:path w="2136775" h="916304">
                  <a:moveTo>
                    <a:pt x="1349692" y="519112"/>
                  </a:moveTo>
                  <a:lnTo>
                    <a:pt x="1397317" y="470535"/>
                  </a:lnTo>
                </a:path>
                <a:path w="2136775" h="916304">
                  <a:moveTo>
                    <a:pt x="1397317" y="470535"/>
                  </a:moveTo>
                  <a:lnTo>
                    <a:pt x="1431607" y="437197"/>
                  </a:lnTo>
                </a:path>
                <a:path w="2136775" h="916304">
                  <a:moveTo>
                    <a:pt x="1431607" y="437197"/>
                  </a:moveTo>
                  <a:lnTo>
                    <a:pt x="1479232" y="391477"/>
                  </a:lnTo>
                </a:path>
                <a:path w="2136775" h="916304">
                  <a:moveTo>
                    <a:pt x="1479232" y="391477"/>
                  </a:moveTo>
                  <a:lnTo>
                    <a:pt x="1521142" y="354330"/>
                  </a:lnTo>
                </a:path>
                <a:path w="2136775" h="916304">
                  <a:moveTo>
                    <a:pt x="1521142" y="354330"/>
                  </a:moveTo>
                  <a:lnTo>
                    <a:pt x="1561147" y="320040"/>
                  </a:lnTo>
                </a:path>
                <a:path w="2136775" h="916304">
                  <a:moveTo>
                    <a:pt x="1561147" y="320040"/>
                  </a:moveTo>
                  <a:lnTo>
                    <a:pt x="1621155" y="272415"/>
                  </a:lnTo>
                </a:path>
                <a:path w="2136775" h="916304">
                  <a:moveTo>
                    <a:pt x="1621155" y="272415"/>
                  </a:moveTo>
                  <a:lnTo>
                    <a:pt x="1643062" y="254317"/>
                  </a:lnTo>
                </a:path>
                <a:path w="2136775" h="916304">
                  <a:moveTo>
                    <a:pt x="1643062" y="254317"/>
                  </a:moveTo>
                  <a:lnTo>
                    <a:pt x="1725930" y="195262"/>
                  </a:lnTo>
                </a:path>
                <a:path w="2136775" h="916304">
                  <a:moveTo>
                    <a:pt x="1725930" y="195262"/>
                  </a:moveTo>
                  <a:lnTo>
                    <a:pt x="1733550" y="190500"/>
                  </a:lnTo>
                </a:path>
                <a:path w="2136775" h="916304">
                  <a:moveTo>
                    <a:pt x="1733550" y="190500"/>
                  </a:moveTo>
                  <a:lnTo>
                    <a:pt x="1807845" y="140017"/>
                  </a:lnTo>
                </a:path>
                <a:path w="2136775" h="916304">
                  <a:moveTo>
                    <a:pt x="1807845" y="140017"/>
                  </a:moveTo>
                  <a:lnTo>
                    <a:pt x="1865947" y="108585"/>
                  </a:lnTo>
                </a:path>
                <a:path w="2136775" h="916304">
                  <a:moveTo>
                    <a:pt x="1865947" y="108585"/>
                  </a:moveTo>
                  <a:lnTo>
                    <a:pt x="1889760" y="94297"/>
                  </a:lnTo>
                </a:path>
                <a:path w="2136775" h="916304">
                  <a:moveTo>
                    <a:pt x="1889760" y="94297"/>
                  </a:moveTo>
                  <a:lnTo>
                    <a:pt x="1971675" y="53340"/>
                  </a:lnTo>
                </a:path>
                <a:path w="2136775" h="916304">
                  <a:moveTo>
                    <a:pt x="1971675" y="53340"/>
                  </a:moveTo>
                  <a:lnTo>
                    <a:pt x="2045970" y="25717"/>
                  </a:lnTo>
                </a:path>
                <a:path w="2136775" h="916304">
                  <a:moveTo>
                    <a:pt x="2045970" y="25717"/>
                  </a:moveTo>
                  <a:lnTo>
                    <a:pt x="2054542" y="22860"/>
                  </a:lnTo>
                </a:path>
                <a:path w="2136775" h="916304">
                  <a:moveTo>
                    <a:pt x="2054542" y="22860"/>
                  </a:moveTo>
                  <a:lnTo>
                    <a:pt x="2136457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7044690" y="2786252"/>
              <a:ext cx="81915" cy="7620"/>
            </a:xfrm>
            <a:custGeom>
              <a:avLst/>
              <a:gdLst/>
              <a:ahLst/>
              <a:cxnLst/>
              <a:rect l="l" t="t" r="r" b="b"/>
              <a:pathLst>
                <a:path w="81915" h="7619">
                  <a:moveTo>
                    <a:pt x="-8572" y="3810"/>
                  </a:moveTo>
                  <a:lnTo>
                    <a:pt x="90487" y="3810"/>
                  </a:lnTo>
                </a:path>
              </a:pathLst>
            </a:custGeom>
            <a:ln w="2476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7126604" y="2786252"/>
              <a:ext cx="172720" cy="116205"/>
            </a:xfrm>
            <a:custGeom>
              <a:avLst/>
              <a:gdLst/>
              <a:ahLst/>
              <a:cxnLst/>
              <a:rect l="l" t="t" r="r" b="b"/>
              <a:pathLst>
                <a:path w="172720" h="116205">
                  <a:moveTo>
                    <a:pt x="0" y="0"/>
                  </a:moveTo>
                  <a:lnTo>
                    <a:pt x="81915" y="16192"/>
                  </a:lnTo>
                </a:path>
                <a:path w="172720" h="116205">
                  <a:moveTo>
                    <a:pt x="81915" y="16192"/>
                  </a:moveTo>
                  <a:lnTo>
                    <a:pt x="112395" y="33337"/>
                  </a:lnTo>
                </a:path>
                <a:path w="172720" h="116205">
                  <a:moveTo>
                    <a:pt x="112395" y="33337"/>
                  </a:moveTo>
                  <a:lnTo>
                    <a:pt x="164782" y="98107"/>
                  </a:lnTo>
                </a:path>
                <a:path w="172720" h="116205">
                  <a:moveTo>
                    <a:pt x="164782" y="98107"/>
                  </a:moveTo>
                  <a:lnTo>
                    <a:pt x="172402" y="116205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7299007" y="2902458"/>
              <a:ext cx="8890" cy="81915"/>
            </a:xfrm>
            <a:custGeom>
              <a:avLst/>
              <a:gdLst/>
              <a:ahLst/>
              <a:cxnLst/>
              <a:rect l="l" t="t" r="r" b="b"/>
              <a:pathLst>
                <a:path w="8890" h="81914">
                  <a:moveTo>
                    <a:pt x="4286" y="-8572"/>
                  </a:moveTo>
                  <a:lnTo>
                    <a:pt x="4286" y="90487"/>
                  </a:lnTo>
                </a:path>
              </a:pathLst>
            </a:custGeom>
            <a:ln w="25717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5975985" y="2984372"/>
              <a:ext cx="1331595" cy="1731010"/>
            </a:xfrm>
            <a:custGeom>
              <a:avLst/>
              <a:gdLst/>
              <a:ahLst/>
              <a:cxnLst/>
              <a:rect l="l" t="t" r="r" b="b"/>
              <a:pathLst>
                <a:path w="1331595" h="1731010">
                  <a:moveTo>
                    <a:pt x="1331595" y="0"/>
                  </a:moveTo>
                  <a:lnTo>
                    <a:pt x="1321117" y="81915"/>
                  </a:lnTo>
                </a:path>
                <a:path w="1331595" h="1731010">
                  <a:moveTo>
                    <a:pt x="1321117" y="81915"/>
                  </a:moveTo>
                  <a:lnTo>
                    <a:pt x="1315402" y="100012"/>
                  </a:lnTo>
                </a:path>
                <a:path w="1331595" h="1731010">
                  <a:moveTo>
                    <a:pt x="1315402" y="100012"/>
                  </a:moveTo>
                  <a:lnTo>
                    <a:pt x="1297305" y="163830"/>
                  </a:lnTo>
                </a:path>
                <a:path w="1331595" h="1731010">
                  <a:moveTo>
                    <a:pt x="1297305" y="163830"/>
                  </a:moveTo>
                  <a:lnTo>
                    <a:pt x="1263967" y="246697"/>
                  </a:lnTo>
                </a:path>
                <a:path w="1331595" h="1731010">
                  <a:moveTo>
                    <a:pt x="1263967" y="246697"/>
                  </a:moveTo>
                  <a:lnTo>
                    <a:pt x="1232535" y="304800"/>
                  </a:lnTo>
                </a:path>
                <a:path w="1331595" h="1731010">
                  <a:moveTo>
                    <a:pt x="1232535" y="304800"/>
                  </a:moveTo>
                  <a:lnTo>
                    <a:pt x="1222057" y="328612"/>
                  </a:lnTo>
                </a:path>
                <a:path w="1331595" h="1731010">
                  <a:moveTo>
                    <a:pt x="1222057" y="328612"/>
                  </a:moveTo>
                  <a:lnTo>
                    <a:pt x="1174432" y="410527"/>
                  </a:lnTo>
                </a:path>
                <a:path w="1331595" h="1731010">
                  <a:moveTo>
                    <a:pt x="1174432" y="410527"/>
                  </a:moveTo>
                  <a:lnTo>
                    <a:pt x="1150620" y="443865"/>
                  </a:lnTo>
                </a:path>
                <a:path w="1331595" h="1731010">
                  <a:moveTo>
                    <a:pt x="1150620" y="443865"/>
                  </a:moveTo>
                  <a:lnTo>
                    <a:pt x="1119187" y="493395"/>
                  </a:lnTo>
                </a:path>
                <a:path w="1331595" h="1731010">
                  <a:moveTo>
                    <a:pt x="1119187" y="493395"/>
                  </a:moveTo>
                  <a:lnTo>
                    <a:pt x="1068705" y="559117"/>
                  </a:lnTo>
                </a:path>
                <a:path w="1331595" h="1731010">
                  <a:moveTo>
                    <a:pt x="1068705" y="559117"/>
                  </a:moveTo>
                  <a:lnTo>
                    <a:pt x="1057275" y="575310"/>
                  </a:lnTo>
                </a:path>
                <a:path w="1331595" h="1731010">
                  <a:moveTo>
                    <a:pt x="1057275" y="575310"/>
                  </a:moveTo>
                  <a:lnTo>
                    <a:pt x="989647" y="657225"/>
                  </a:lnTo>
                </a:path>
                <a:path w="1331595" h="1731010">
                  <a:moveTo>
                    <a:pt x="989647" y="657225"/>
                  </a:moveTo>
                  <a:lnTo>
                    <a:pt x="986790" y="661035"/>
                  </a:lnTo>
                </a:path>
                <a:path w="1331595" h="1731010">
                  <a:moveTo>
                    <a:pt x="986790" y="661035"/>
                  </a:moveTo>
                  <a:lnTo>
                    <a:pt x="917257" y="739140"/>
                  </a:lnTo>
                </a:path>
                <a:path w="1331595" h="1731010">
                  <a:moveTo>
                    <a:pt x="917257" y="739140"/>
                  </a:moveTo>
                  <a:lnTo>
                    <a:pt x="903922" y="752475"/>
                  </a:lnTo>
                </a:path>
                <a:path w="1331595" h="1731010">
                  <a:moveTo>
                    <a:pt x="903922" y="752475"/>
                  </a:moveTo>
                  <a:lnTo>
                    <a:pt x="837247" y="822007"/>
                  </a:lnTo>
                </a:path>
                <a:path w="1331595" h="1731010">
                  <a:moveTo>
                    <a:pt x="837247" y="822007"/>
                  </a:moveTo>
                  <a:lnTo>
                    <a:pt x="822007" y="836295"/>
                  </a:lnTo>
                </a:path>
                <a:path w="1331595" h="1731010">
                  <a:moveTo>
                    <a:pt x="822007" y="836295"/>
                  </a:moveTo>
                  <a:lnTo>
                    <a:pt x="748665" y="903922"/>
                  </a:lnTo>
                </a:path>
                <a:path w="1331595" h="1731010">
                  <a:moveTo>
                    <a:pt x="748665" y="903922"/>
                  </a:moveTo>
                  <a:lnTo>
                    <a:pt x="740092" y="911542"/>
                  </a:lnTo>
                </a:path>
                <a:path w="1331595" h="1731010">
                  <a:moveTo>
                    <a:pt x="740092" y="911542"/>
                  </a:moveTo>
                  <a:lnTo>
                    <a:pt x="658177" y="982027"/>
                  </a:lnTo>
                </a:path>
                <a:path w="1331595" h="1731010">
                  <a:moveTo>
                    <a:pt x="658177" y="982027"/>
                  </a:moveTo>
                  <a:lnTo>
                    <a:pt x="652462" y="985837"/>
                  </a:lnTo>
                </a:path>
                <a:path w="1331595" h="1731010">
                  <a:moveTo>
                    <a:pt x="652462" y="985837"/>
                  </a:moveTo>
                  <a:lnTo>
                    <a:pt x="575310" y="1047750"/>
                  </a:lnTo>
                </a:path>
                <a:path w="1331595" h="1731010">
                  <a:moveTo>
                    <a:pt x="575310" y="1047750"/>
                  </a:moveTo>
                  <a:lnTo>
                    <a:pt x="548640" y="1067752"/>
                  </a:lnTo>
                </a:path>
                <a:path w="1331595" h="1731010">
                  <a:moveTo>
                    <a:pt x="548640" y="1067752"/>
                  </a:moveTo>
                  <a:lnTo>
                    <a:pt x="493395" y="1112520"/>
                  </a:lnTo>
                </a:path>
                <a:path w="1331595" h="1731010">
                  <a:moveTo>
                    <a:pt x="493395" y="1112520"/>
                  </a:moveTo>
                  <a:lnTo>
                    <a:pt x="444817" y="1150620"/>
                  </a:lnTo>
                </a:path>
                <a:path w="1331595" h="1731010">
                  <a:moveTo>
                    <a:pt x="444817" y="1150620"/>
                  </a:moveTo>
                  <a:lnTo>
                    <a:pt x="411480" y="1181100"/>
                  </a:lnTo>
                </a:path>
                <a:path w="1331595" h="1731010">
                  <a:moveTo>
                    <a:pt x="411480" y="1181100"/>
                  </a:moveTo>
                  <a:lnTo>
                    <a:pt x="359092" y="1232535"/>
                  </a:lnTo>
                </a:path>
                <a:path w="1331595" h="1731010">
                  <a:moveTo>
                    <a:pt x="359092" y="1232535"/>
                  </a:moveTo>
                  <a:lnTo>
                    <a:pt x="329565" y="1272540"/>
                  </a:lnTo>
                </a:path>
                <a:path w="1331595" h="1731010">
                  <a:moveTo>
                    <a:pt x="329565" y="1272540"/>
                  </a:moveTo>
                  <a:lnTo>
                    <a:pt x="300990" y="1314450"/>
                  </a:lnTo>
                </a:path>
                <a:path w="1331595" h="1731010">
                  <a:moveTo>
                    <a:pt x="300990" y="1314450"/>
                  </a:moveTo>
                  <a:lnTo>
                    <a:pt x="262890" y="1396365"/>
                  </a:lnTo>
                </a:path>
                <a:path w="1331595" h="1731010">
                  <a:moveTo>
                    <a:pt x="262890" y="1396365"/>
                  </a:moveTo>
                  <a:lnTo>
                    <a:pt x="246697" y="1440180"/>
                  </a:lnTo>
                </a:path>
                <a:path w="1331595" h="1731010">
                  <a:moveTo>
                    <a:pt x="246697" y="1440180"/>
                  </a:moveTo>
                  <a:lnTo>
                    <a:pt x="233362" y="1479232"/>
                  </a:lnTo>
                </a:path>
                <a:path w="1331595" h="1731010">
                  <a:moveTo>
                    <a:pt x="233362" y="1479232"/>
                  </a:moveTo>
                  <a:lnTo>
                    <a:pt x="202882" y="1561147"/>
                  </a:lnTo>
                </a:path>
                <a:path w="1331595" h="1731010">
                  <a:moveTo>
                    <a:pt x="202882" y="1561147"/>
                  </a:moveTo>
                  <a:lnTo>
                    <a:pt x="164782" y="1630680"/>
                  </a:lnTo>
                </a:path>
                <a:path w="1331595" h="1731010">
                  <a:moveTo>
                    <a:pt x="164782" y="1630680"/>
                  </a:moveTo>
                  <a:lnTo>
                    <a:pt x="154305" y="1643062"/>
                  </a:lnTo>
                </a:path>
                <a:path w="1331595" h="1731010">
                  <a:moveTo>
                    <a:pt x="154305" y="1643062"/>
                  </a:moveTo>
                  <a:lnTo>
                    <a:pt x="82867" y="1704022"/>
                  </a:lnTo>
                </a:path>
                <a:path w="1331595" h="1731010">
                  <a:moveTo>
                    <a:pt x="82867" y="1704022"/>
                  </a:moveTo>
                  <a:lnTo>
                    <a:pt x="18097" y="1725930"/>
                  </a:lnTo>
                </a:path>
                <a:path w="1331595" h="1731010">
                  <a:moveTo>
                    <a:pt x="18097" y="1725930"/>
                  </a:moveTo>
                  <a:lnTo>
                    <a:pt x="0" y="1730692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5894070" y="4715065"/>
              <a:ext cx="81915" cy="5080"/>
            </a:xfrm>
            <a:custGeom>
              <a:avLst/>
              <a:gdLst/>
              <a:ahLst/>
              <a:cxnLst/>
              <a:rect l="l" t="t" r="r" b="b"/>
              <a:pathLst>
                <a:path w="81914" h="5079">
                  <a:moveTo>
                    <a:pt x="-8572" y="2381"/>
                  </a:moveTo>
                  <a:lnTo>
                    <a:pt x="90487" y="2381"/>
                  </a:lnTo>
                </a:path>
              </a:pathLst>
            </a:custGeom>
            <a:ln w="21907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5812155" y="4710302"/>
              <a:ext cx="81915" cy="9525"/>
            </a:xfrm>
            <a:custGeom>
              <a:avLst/>
              <a:gdLst/>
              <a:ahLst/>
              <a:cxnLst/>
              <a:rect l="l" t="t" r="r" b="b"/>
              <a:pathLst>
                <a:path w="81914" h="9525">
                  <a:moveTo>
                    <a:pt x="-8572" y="4762"/>
                  </a:moveTo>
                  <a:lnTo>
                    <a:pt x="90487" y="4762"/>
                  </a:lnTo>
                </a:path>
              </a:pathLst>
            </a:custGeom>
            <a:ln w="2667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3675697" y="4148327"/>
              <a:ext cx="2136775" cy="916305"/>
            </a:xfrm>
            <a:custGeom>
              <a:avLst/>
              <a:gdLst/>
              <a:ahLst/>
              <a:cxnLst/>
              <a:rect l="l" t="t" r="r" b="b"/>
              <a:pathLst>
                <a:path w="2136775" h="916304">
                  <a:moveTo>
                    <a:pt x="2136457" y="561975"/>
                  </a:moveTo>
                  <a:lnTo>
                    <a:pt x="2136457" y="561975"/>
                  </a:lnTo>
                </a:path>
                <a:path w="2136775" h="916304">
                  <a:moveTo>
                    <a:pt x="2136457" y="561975"/>
                  </a:moveTo>
                  <a:lnTo>
                    <a:pt x="2054542" y="542925"/>
                  </a:lnTo>
                </a:path>
                <a:path w="2136775" h="916304">
                  <a:moveTo>
                    <a:pt x="2054542" y="542925"/>
                  </a:moveTo>
                  <a:lnTo>
                    <a:pt x="1971675" y="513397"/>
                  </a:lnTo>
                </a:path>
                <a:path w="2136775" h="916304">
                  <a:moveTo>
                    <a:pt x="1971675" y="513397"/>
                  </a:moveTo>
                  <a:lnTo>
                    <a:pt x="1907857" y="479107"/>
                  </a:lnTo>
                </a:path>
                <a:path w="2136775" h="916304">
                  <a:moveTo>
                    <a:pt x="1907857" y="479107"/>
                  </a:moveTo>
                  <a:lnTo>
                    <a:pt x="1889760" y="470535"/>
                  </a:lnTo>
                </a:path>
                <a:path w="2136775" h="916304">
                  <a:moveTo>
                    <a:pt x="1889760" y="470535"/>
                  </a:moveTo>
                  <a:lnTo>
                    <a:pt x="1807845" y="418147"/>
                  </a:lnTo>
                </a:path>
                <a:path w="2136775" h="916304">
                  <a:moveTo>
                    <a:pt x="1807845" y="418147"/>
                  </a:moveTo>
                  <a:lnTo>
                    <a:pt x="1782127" y="397192"/>
                  </a:lnTo>
                </a:path>
                <a:path w="2136775" h="916304">
                  <a:moveTo>
                    <a:pt x="1782127" y="397192"/>
                  </a:moveTo>
                  <a:lnTo>
                    <a:pt x="1725930" y="352425"/>
                  </a:lnTo>
                </a:path>
                <a:path w="2136775" h="916304">
                  <a:moveTo>
                    <a:pt x="1725930" y="352425"/>
                  </a:moveTo>
                  <a:lnTo>
                    <a:pt x="1685925" y="315277"/>
                  </a:lnTo>
                </a:path>
                <a:path w="2136775" h="916304">
                  <a:moveTo>
                    <a:pt x="1685925" y="315277"/>
                  </a:moveTo>
                  <a:lnTo>
                    <a:pt x="1643062" y="276225"/>
                  </a:lnTo>
                </a:path>
                <a:path w="2136775" h="916304">
                  <a:moveTo>
                    <a:pt x="1643062" y="276225"/>
                  </a:moveTo>
                  <a:lnTo>
                    <a:pt x="1599247" y="232410"/>
                  </a:lnTo>
                </a:path>
                <a:path w="2136775" h="916304">
                  <a:moveTo>
                    <a:pt x="1599247" y="232410"/>
                  </a:moveTo>
                  <a:lnTo>
                    <a:pt x="1561147" y="196215"/>
                  </a:lnTo>
                </a:path>
                <a:path w="2136775" h="916304">
                  <a:moveTo>
                    <a:pt x="1561147" y="196215"/>
                  </a:moveTo>
                  <a:lnTo>
                    <a:pt x="1511617" y="150495"/>
                  </a:lnTo>
                </a:path>
                <a:path w="2136775" h="916304">
                  <a:moveTo>
                    <a:pt x="1511617" y="150495"/>
                  </a:moveTo>
                  <a:lnTo>
                    <a:pt x="1479232" y="121920"/>
                  </a:lnTo>
                </a:path>
                <a:path w="2136775" h="916304">
                  <a:moveTo>
                    <a:pt x="1479232" y="121920"/>
                  </a:moveTo>
                  <a:lnTo>
                    <a:pt x="1411605" y="68580"/>
                  </a:lnTo>
                </a:path>
                <a:path w="2136775" h="916304">
                  <a:moveTo>
                    <a:pt x="1411605" y="68580"/>
                  </a:moveTo>
                  <a:lnTo>
                    <a:pt x="1397317" y="58102"/>
                  </a:lnTo>
                </a:path>
                <a:path w="2136775" h="916304">
                  <a:moveTo>
                    <a:pt x="1397317" y="58102"/>
                  </a:moveTo>
                  <a:lnTo>
                    <a:pt x="1314450" y="16192"/>
                  </a:lnTo>
                </a:path>
                <a:path w="2136775" h="916304">
                  <a:moveTo>
                    <a:pt x="1314450" y="16192"/>
                  </a:moveTo>
                  <a:lnTo>
                    <a:pt x="1232535" y="0"/>
                  </a:lnTo>
                </a:path>
                <a:path w="2136775" h="916304">
                  <a:moveTo>
                    <a:pt x="1232535" y="0"/>
                  </a:moveTo>
                  <a:lnTo>
                    <a:pt x="1150620" y="19050"/>
                  </a:lnTo>
                </a:path>
                <a:path w="2136775" h="916304">
                  <a:moveTo>
                    <a:pt x="1150620" y="19050"/>
                  </a:moveTo>
                  <a:lnTo>
                    <a:pt x="1079182" y="68580"/>
                  </a:lnTo>
                </a:path>
                <a:path w="2136775" h="916304">
                  <a:moveTo>
                    <a:pt x="1079182" y="68580"/>
                  </a:moveTo>
                  <a:lnTo>
                    <a:pt x="1068705" y="77152"/>
                  </a:lnTo>
                </a:path>
                <a:path w="2136775" h="916304">
                  <a:moveTo>
                    <a:pt x="1068705" y="77152"/>
                  </a:moveTo>
                  <a:lnTo>
                    <a:pt x="1001077" y="150495"/>
                  </a:lnTo>
                </a:path>
                <a:path w="2136775" h="916304">
                  <a:moveTo>
                    <a:pt x="1001077" y="150495"/>
                  </a:moveTo>
                  <a:lnTo>
                    <a:pt x="985837" y="166687"/>
                  </a:lnTo>
                </a:path>
                <a:path w="2136775" h="916304">
                  <a:moveTo>
                    <a:pt x="985837" y="166687"/>
                  </a:moveTo>
                  <a:lnTo>
                    <a:pt x="932497" y="232410"/>
                  </a:lnTo>
                </a:path>
                <a:path w="2136775" h="916304">
                  <a:moveTo>
                    <a:pt x="932497" y="232410"/>
                  </a:moveTo>
                  <a:lnTo>
                    <a:pt x="903922" y="265747"/>
                  </a:lnTo>
                </a:path>
                <a:path w="2136775" h="916304">
                  <a:moveTo>
                    <a:pt x="903922" y="265747"/>
                  </a:moveTo>
                  <a:lnTo>
                    <a:pt x="862012" y="315277"/>
                  </a:lnTo>
                </a:path>
                <a:path w="2136775" h="916304">
                  <a:moveTo>
                    <a:pt x="862012" y="315277"/>
                  </a:moveTo>
                  <a:lnTo>
                    <a:pt x="822007" y="359092"/>
                  </a:lnTo>
                </a:path>
                <a:path w="2136775" h="916304">
                  <a:moveTo>
                    <a:pt x="822007" y="359092"/>
                  </a:moveTo>
                  <a:lnTo>
                    <a:pt x="786765" y="397192"/>
                  </a:lnTo>
                </a:path>
                <a:path w="2136775" h="916304">
                  <a:moveTo>
                    <a:pt x="786765" y="397192"/>
                  </a:moveTo>
                  <a:lnTo>
                    <a:pt x="739140" y="445770"/>
                  </a:lnTo>
                </a:path>
                <a:path w="2136775" h="916304">
                  <a:moveTo>
                    <a:pt x="739140" y="445770"/>
                  </a:moveTo>
                  <a:lnTo>
                    <a:pt x="704850" y="479107"/>
                  </a:lnTo>
                </a:path>
                <a:path w="2136775" h="916304">
                  <a:moveTo>
                    <a:pt x="704850" y="479107"/>
                  </a:moveTo>
                  <a:lnTo>
                    <a:pt x="657225" y="524827"/>
                  </a:lnTo>
                </a:path>
                <a:path w="2136775" h="916304">
                  <a:moveTo>
                    <a:pt x="657225" y="524827"/>
                  </a:moveTo>
                  <a:lnTo>
                    <a:pt x="615315" y="561975"/>
                  </a:lnTo>
                </a:path>
                <a:path w="2136775" h="916304">
                  <a:moveTo>
                    <a:pt x="615315" y="561975"/>
                  </a:moveTo>
                  <a:lnTo>
                    <a:pt x="575310" y="596265"/>
                  </a:lnTo>
                </a:path>
                <a:path w="2136775" h="916304">
                  <a:moveTo>
                    <a:pt x="575310" y="596265"/>
                  </a:moveTo>
                  <a:lnTo>
                    <a:pt x="515302" y="643890"/>
                  </a:lnTo>
                </a:path>
                <a:path w="2136775" h="916304">
                  <a:moveTo>
                    <a:pt x="515302" y="643890"/>
                  </a:moveTo>
                  <a:lnTo>
                    <a:pt x="493395" y="661987"/>
                  </a:lnTo>
                </a:path>
                <a:path w="2136775" h="916304">
                  <a:moveTo>
                    <a:pt x="493395" y="661987"/>
                  </a:moveTo>
                  <a:lnTo>
                    <a:pt x="410527" y="721042"/>
                  </a:lnTo>
                </a:path>
                <a:path w="2136775" h="916304">
                  <a:moveTo>
                    <a:pt x="410527" y="721042"/>
                  </a:moveTo>
                  <a:lnTo>
                    <a:pt x="402907" y="725805"/>
                  </a:lnTo>
                </a:path>
                <a:path w="2136775" h="916304">
                  <a:moveTo>
                    <a:pt x="402907" y="725805"/>
                  </a:moveTo>
                  <a:lnTo>
                    <a:pt x="328612" y="776287"/>
                  </a:lnTo>
                </a:path>
                <a:path w="2136775" h="916304">
                  <a:moveTo>
                    <a:pt x="328612" y="776287"/>
                  </a:moveTo>
                  <a:lnTo>
                    <a:pt x="270510" y="807720"/>
                  </a:lnTo>
                </a:path>
                <a:path w="2136775" h="916304">
                  <a:moveTo>
                    <a:pt x="270510" y="807720"/>
                  </a:moveTo>
                  <a:lnTo>
                    <a:pt x="246697" y="822007"/>
                  </a:lnTo>
                </a:path>
                <a:path w="2136775" h="916304">
                  <a:moveTo>
                    <a:pt x="246697" y="822007"/>
                  </a:moveTo>
                  <a:lnTo>
                    <a:pt x="164782" y="862965"/>
                  </a:lnTo>
                </a:path>
                <a:path w="2136775" h="916304">
                  <a:moveTo>
                    <a:pt x="164782" y="862965"/>
                  </a:moveTo>
                  <a:lnTo>
                    <a:pt x="90487" y="890587"/>
                  </a:lnTo>
                </a:path>
                <a:path w="2136775" h="916304">
                  <a:moveTo>
                    <a:pt x="90487" y="890587"/>
                  </a:moveTo>
                  <a:lnTo>
                    <a:pt x="81915" y="893445"/>
                  </a:lnTo>
                </a:path>
                <a:path w="2136775" h="916304">
                  <a:moveTo>
                    <a:pt x="81915" y="893445"/>
                  </a:moveTo>
                  <a:lnTo>
                    <a:pt x="0" y="916305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45" name="object 45"/>
            <p:cNvSpPr/>
            <p:nvPr/>
          </p:nvSpPr>
          <p:spPr>
            <a:xfrm>
              <a:off x="3593782" y="5064632"/>
              <a:ext cx="81915" cy="7620"/>
            </a:xfrm>
            <a:custGeom>
              <a:avLst/>
              <a:gdLst/>
              <a:ahLst/>
              <a:cxnLst/>
              <a:rect l="l" t="t" r="r" b="b"/>
              <a:pathLst>
                <a:path w="81914" h="7620">
                  <a:moveTo>
                    <a:pt x="-8572" y="3810"/>
                  </a:moveTo>
                  <a:lnTo>
                    <a:pt x="90487" y="3810"/>
                  </a:lnTo>
                </a:path>
              </a:pathLst>
            </a:custGeom>
            <a:ln w="2476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46" name="object 46"/>
            <p:cNvSpPr/>
            <p:nvPr/>
          </p:nvSpPr>
          <p:spPr>
            <a:xfrm>
              <a:off x="3421380" y="4956048"/>
              <a:ext cx="172720" cy="116205"/>
            </a:xfrm>
            <a:custGeom>
              <a:avLst/>
              <a:gdLst/>
              <a:ahLst/>
              <a:cxnLst/>
              <a:rect l="l" t="t" r="r" b="b"/>
              <a:pathLst>
                <a:path w="172720" h="116204">
                  <a:moveTo>
                    <a:pt x="172402" y="116205"/>
                  </a:moveTo>
                  <a:lnTo>
                    <a:pt x="90487" y="100012"/>
                  </a:lnTo>
                </a:path>
                <a:path w="172720" h="116204">
                  <a:moveTo>
                    <a:pt x="90487" y="100012"/>
                  </a:moveTo>
                  <a:lnTo>
                    <a:pt x="60007" y="82867"/>
                  </a:lnTo>
                </a:path>
                <a:path w="172720" h="116204">
                  <a:moveTo>
                    <a:pt x="60007" y="82867"/>
                  </a:moveTo>
                  <a:lnTo>
                    <a:pt x="7620" y="18097"/>
                  </a:lnTo>
                </a:path>
                <a:path w="172720" h="116204">
                  <a:moveTo>
                    <a:pt x="7620" y="18097"/>
                  </a:moveTo>
                  <a:lnTo>
                    <a:pt x="0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3412807" y="4874132"/>
              <a:ext cx="8890" cy="81915"/>
            </a:xfrm>
            <a:custGeom>
              <a:avLst/>
              <a:gdLst/>
              <a:ahLst/>
              <a:cxnLst/>
              <a:rect l="l" t="t" r="r" b="b"/>
              <a:pathLst>
                <a:path w="8889" h="81914">
                  <a:moveTo>
                    <a:pt x="4286" y="-8572"/>
                  </a:moveTo>
                  <a:lnTo>
                    <a:pt x="4286" y="90487"/>
                  </a:lnTo>
                </a:path>
              </a:pathLst>
            </a:custGeom>
            <a:ln w="25717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3412807" y="3260597"/>
              <a:ext cx="1413510" cy="1613535"/>
            </a:xfrm>
            <a:custGeom>
              <a:avLst/>
              <a:gdLst/>
              <a:ahLst/>
              <a:cxnLst/>
              <a:rect l="l" t="t" r="r" b="b"/>
              <a:pathLst>
                <a:path w="1413510" h="1613535">
                  <a:moveTo>
                    <a:pt x="0" y="1613535"/>
                  </a:moveTo>
                  <a:lnTo>
                    <a:pt x="10477" y="1531620"/>
                  </a:lnTo>
                </a:path>
                <a:path w="1413510" h="1613535">
                  <a:moveTo>
                    <a:pt x="10477" y="1531620"/>
                  </a:moveTo>
                  <a:lnTo>
                    <a:pt x="16192" y="1513522"/>
                  </a:lnTo>
                </a:path>
                <a:path w="1413510" h="1613535">
                  <a:moveTo>
                    <a:pt x="180975" y="1391602"/>
                  </a:moveTo>
                  <a:lnTo>
                    <a:pt x="186690" y="1366837"/>
                  </a:lnTo>
                </a:path>
                <a:path w="1413510" h="1613535">
                  <a:moveTo>
                    <a:pt x="186690" y="1366837"/>
                  </a:moveTo>
                  <a:lnTo>
                    <a:pt x="221932" y="1284922"/>
                  </a:lnTo>
                </a:path>
                <a:path w="1413510" h="1613535">
                  <a:moveTo>
                    <a:pt x="221932" y="1284922"/>
                  </a:moveTo>
                  <a:lnTo>
                    <a:pt x="262890" y="1209675"/>
                  </a:lnTo>
                </a:path>
                <a:path w="1413510" h="1613535">
                  <a:moveTo>
                    <a:pt x="262890" y="1209675"/>
                  </a:moveTo>
                  <a:lnTo>
                    <a:pt x="266700" y="1203007"/>
                  </a:lnTo>
                </a:path>
                <a:path w="1413510" h="1613535">
                  <a:moveTo>
                    <a:pt x="266700" y="1203007"/>
                  </a:moveTo>
                  <a:lnTo>
                    <a:pt x="319087" y="1120140"/>
                  </a:lnTo>
                </a:path>
                <a:path w="1413510" h="1613535">
                  <a:moveTo>
                    <a:pt x="319087" y="1120140"/>
                  </a:moveTo>
                  <a:lnTo>
                    <a:pt x="344805" y="1085850"/>
                  </a:lnTo>
                </a:path>
                <a:path w="1413510" h="1613535">
                  <a:moveTo>
                    <a:pt x="344805" y="1085850"/>
                  </a:moveTo>
                  <a:lnTo>
                    <a:pt x="380047" y="1038225"/>
                  </a:lnTo>
                </a:path>
                <a:path w="1413510" h="1613535">
                  <a:moveTo>
                    <a:pt x="380047" y="1038225"/>
                  </a:moveTo>
                  <a:lnTo>
                    <a:pt x="427672" y="982027"/>
                  </a:lnTo>
                </a:path>
                <a:path w="1413510" h="1613535">
                  <a:moveTo>
                    <a:pt x="427672" y="982027"/>
                  </a:moveTo>
                  <a:lnTo>
                    <a:pt x="448627" y="956310"/>
                  </a:lnTo>
                </a:path>
                <a:path w="1413510" h="1613535">
                  <a:moveTo>
                    <a:pt x="448627" y="956310"/>
                  </a:moveTo>
                  <a:lnTo>
                    <a:pt x="509587" y="890587"/>
                  </a:lnTo>
                </a:path>
                <a:path w="1413510" h="1613535">
                  <a:moveTo>
                    <a:pt x="509587" y="890587"/>
                  </a:moveTo>
                  <a:lnTo>
                    <a:pt x="525780" y="874395"/>
                  </a:lnTo>
                </a:path>
                <a:path w="1413510" h="1613535">
                  <a:moveTo>
                    <a:pt x="525780" y="874395"/>
                  </a:moveTo>
                  <a:lnTo>
                    <a:pt x="591502" y="810577"/>
                  </a:lnTo>
                </a:path>
                <a:path w="1413510" h="1613535">
                  <a:moveTo>
                    <a:pt x="591502" y="810577"/>
                  </a:moveTo>
                  <a:lnTo>
                    <a:pt x="612457" y="791527"/>
                  </a:lnTo>
                </a:path>
                <a:path w="1413510" h="1613535">
                  <a:moveTo>
                    <a:pt x="612457" y="791527"/>
                  </a:moveTo>
                  <a:lnTo>
                    <a:pt x="673417" y="738187"/>
                  </a:lnTo>
                </a:path>
                <a:path w="1413510" h="1613535">
                  <a:moveTo>
                    <a:pt x="673417" y="738187"/>
                  </a:moveTo>
                  <a:lnTo>
                    <a:pt x="709612" y="709612"/>
                  </a:lnTo>
                </a:path>
                <a:path w="1413510" h="1613535">
                  <a:moveTo>
                    <a:pt x="709612" y="709612"/>
                  </a:moveTo>
                  <a:lnTo>
                    <a:pt x="756285" y="673417"/>
                  </a:lnTo>
                </a:path>
                <a:path w="1413510" h="1613535">
                  <a:moveTo>
                    <a:pt x="756285" y="673417"/>
                  </a:moveTo>
                  <a:lnTo>
                    <a:pt x="820102" y="627697"/>
                  </a:lnTo>
                </a:path>
                <a:path w="1413510" h="1613535">
                  <a:moveTo>
                    <a:pt x="820102" y="627697"/>
                  </a:moveTo>
                  <a:lnTo>
                    <a:pt x="838200" y="614362"/>
                  </a:lnTo>
                </a:path>
                <a:path w="1413510" h="1613535">
                  <a:moveTo>
                    <a:pt x="838200" y="614362"/>
                  </a:moveTo>
                  <a:lnTo>
                    <a:pt x="920115" y="559117"/>
                  </a:lnTo>
                </a:path>
                <a:path w="1413510" h="1613535">
                  <a:moveTo>
                    <a:pt x="920115" y="559117"/>
                  </a:moveTo>
                  <a:lnTo>
                    <a:pt x="941070" y="545782"/>
                  </a:lnTo>
                </a:path>
                <a:path w="1413510" h="1613535">
                  <a:moveTo>
                    <a:pt x="941070" y="545782"/>
                  </a:moveTo>
                  <a:lnTo>
                    <a:pt x="1002030" y="499110"/>
                  </a:lnTo>
                </a:path>
                <a:path w="1413510" h="1613535">
                  <a:moveTo>
                    <a:pt x="1002030" y="499110"/>
                  </a:moveTo>
                  <a:lnTo>
                    <a:pt x="1044892" y="462915"/>
                  </a:lnTo>
                </a:path>
                <a:path w="1413510" h="1613535">
                  <a:moveTo>
                    <a:pt x="1044892" y="462915"/>
                  </a:moveTo>
                  <a:lnTo>
                    <a:pt x="1084897" y="419100"/>
                  </a:lnTo>
                </a:path>
                <a:path w="1413510" h="1613535">
                  <a:moveTo>
                    <a:pt x="1084897" y="419100"/>
                  </a:moveTo>
                  <a:lnTo>
                    <a:pt x="1112520" y="381000"/>
                  </a:lnTo>
                </a:path>
                <a:path w="1413510" h="1613535">
                  <a:moveTo>
                    <a:pt x="1112520" y="381000"/>
                  </a:moveTo>
                  <a:lnTo>
                    <a:pt x="1156335" y="299085"/>
                  </a:lnTo>
                </a:path>
                <a:path w="1413510" h="1613535">
                  <a:moveTo>
                    <a:pt x="1156335" y="299085"/>
                  </a:moveTo>
                  <a:lnTo>
                    <a:pt x="1166812" y="273367"/>
                  </a:lnTo>
                </a:path>
                <a:path w="1413510" h="1613535">
                  <a:moveTo>
                    <a:pt x="1166812" y="273367"/>
                  </a:moveTo>
                  <a:lnTo>
                    <a:pt x="1190625" y="217170"/>
                  </a:lnTo>
                </a:path>
                <a:path w="1413510" h="1613535">
                  <a:moveTo>
                    <a:pt x="1190625" y="217170"/>
                  </a:moveTo>
                  <a:lnTo>
                    <a:pt x="1230630" y="134302"/>
                  </a:lnTo>
                </a:path>
                <a:path w="1413510" h="1613535">
                  <a:moveTo>
                    <a:pt x="1230630" y="134302"/>
                  </a:moveTo>
                  <a:lnTo>
                    <a:pt x="1248727" y="104775"/>
                  </a:lnTo>
                </a:path>
                <a:path w="1413510" h="1613535">
                  <a:moveTo>
                    <a:pt x="1248727" y="104775"/>
                  </a:moveTo>
                  <a:lnTo>
                    <a:pt x="1298257" y="52387"/>
                  </a:lnTo>
                </a:path>
                <a:path w="1413510" h="1613535">
                  <a:moveTo>
                    <a:pt x="1298257" y="52387"/>
                  </a:moveTo>
                  <a:lnTo>
                    <a:pt x="1331595" y="27622"/>
                  </a:lnTo>
                </a:path>
                <a:path w="1413510" h="1613535">
                  <a:moveTo>
                    <a:pt x="1331595" y="27622"/>
                  </a:moveTo>
                  <a:lnTo>
                    <a:pt x="1413510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826317" y="3257740"/>
              <a:ext cx="81915" cy="3175"/>
            </a:xfrm>
            <a:custGeom>
              <a:avLst/>
              <a:gdLst/>
              <a:ahLst/>
              <a:cxnLst/>
              <a:rect l="l" t="t" r="r" b="b"/>
              <a:pathLst>
                <a:path w="81914" h="3175">
                  <a:moveTo>
                    <a:pt x="-8572" y="1428"/>
                  </a:moveTo>
                  <a:lnTo>
                    <a:pt x="90487" y="1428"/>
                  </a:lnTo>
                </a:path>
              </a:pathLst>
            </a:custGeom>
            <a:ln w="2000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50" name="object 50"/>
            <p:cNvSpPr/>
            <p:nvPr/>
          </p:nvSpPr>
          <p:spPr>
            <a:xfrm>
              <a:off x="4908232" y="3257740"/>
              <a:ext cx="904240" cy="565150"/>
            </a:xfrm>
            <a:custGeom>
              <a:avLst/>
              <a:gdLst/>
              <a:ahLst/>
              <a:cxnLst/>
              <a:rect l="l" t="t" r="r" b="b"/>
              <a:pathLst>
                <a:path w="904239" h="565150">
                  <a:moveTo>
                    <a:pt x="0" y="0"/>
                  </a:moveTo>
                  <a:lnTo>
                    <a:pt x="81915" y="14287"/>
                  </a:lnTo>
                </a:path>
                <a:path w="904239" h="565150">
                  <a:moveTo>
                    <a:pt x="81915" y="14287"/>
                  </a:moveTo>
                  <a:lnTo>
                    <a:pt x="164782" y="43815"/>
                  </a:lnTo>
                </a:path>
                <a:path w="904239" h="565150">
                  <a:moveTo>
                    <a:pt x="164782" y="43815"/>
                  </a:moveTo>
                  <a:lnTo>
                    <a:pt x="185737" y="55245"/>
                  </a:lnTo>
                </a:path>
                <a:path w="904239" h="565150">
                  <a:moveTo>
                    <a:pt x="185737" y="55245"/>
                  </a:moveTo>
                  <a:lnTo>
                    <a:pt x="246697" y="86677"/>
                  </a:lnTo>
                </a:path>
                <a:path w="904239" h="565150">
                  <a:moveTo>
                    <a:pt x="246697" y="86677"/>
                  </a:moveTo>
                  <a:lnTo>
                    <a:pt x="318135" y="137160"/>
                  </a:lnTo>
                </a:path>
                <a:path w="904239" h="565150">
                  <a:moveTo>
                    <a:pt x="318135" y="137160"/>
                  </a:moveTo>
                  <a:lnTo>
                    <a:pt x="328612" y="144780"/>
                  </a:lnTo>
                </a:path>
                <a:path w="904239" h="565150">
                  <a:moveTo>
                    <a:pt x="328612" y="144780"/>
                  </a:moveTo>
                  <a:lnTo>
                    <a:pt x="410527" y="215265"/>
                  </a:lnTo>
                </a:path>
                <a:path w="904239" h="565150">
                  <a:moveTo>
                    <a:pt x="410527" y="215265"/>
                  </a:moveTo>
                  <a:lnTo>
                    <a:pt x="416242" y="220027"/>
                  </a:lnTo>
                </a:path>
                <a:path w="904239" h="565150">
                  <a:moveTo>
                    <a:pt x="416242" y="220027"/>
                  </a:moveTo>
                  <a:lnTo>
                    <a:pt x="493395" y="291465"/>
                  </a:lnTo>
                </a:path>
                <a:path w="904239" h="565150">
                  <a:moveTo>
                    <a:pt x="493395" y="291465"/>
                  </a:moveTo>
                  <a:lnTo>
                    <a:pt x="503872" y="301942"/>
                  </a:lnTo>
                </a:path>
                <a:path w="904239" h="565150">
                  <a:moveTo>
                    <a:pt x="503872" y="301942"/>
                  </a:moveTo>
                  <a:lnTo>
                    <a:pt x="575310" y="368617"/>
                  </a:lnTo>
                </a:path>
                <a:path w="904239" h="565150">
                  <a:moveTo>
                    <a:pt x="575310" y="368617"/>
                  </a:moveTo>
                  <a:lnTo>
                    <a:pt x="592455" y="383857"/>
                  </a:lnTo>
                </a:path>
                <a:path w="904239" h="565150">
                  <a:moveTo>
                    <a:pt x="592455" y="383857"/>
                  </a:moveTo>
                  <a:lnTo>
                    <a:pt x="657225" y="439102"/>
                  </a:lnTo>
                </a:path>
                <a:path w="904239" h="565150">
                  <a:moveTo>
                    <a:pt x="657225" y="439102"/>
                  </a:moveTo>
                  <a:lnTo>
                    <a:pt x="692467" y="465772"/>
                  </a:lnTo>
                </a:path>
                <a:path w="904239" h="565150">
                  <a:moveTo>
                    <a:pt x="692467" y="465772"/>
                  </a:moveTo>
                  <a:lnTo>
                    <a:pt x="739140" y="499110"/>
                  </a:lnTo>
                </a:path>
                <a:path w="904239" h="565150">
                  <a:moveTo>
                    <a:pt x="739140" y="499110"/>
                  </a:moveTo>
                  <a:lnTo>
                    <a:pt x="822007" y="542925"/>
                  </a:lnTo>
                </a:path>
                <a:path w="904239" h="565150">
                  <a:moveTo>
                    <a:pt x="822007" y="542925"/>
                  </a:moveTo>
                  <a:lnTo>
                    <a:pt x="842010" y="548640"/>
                  </a:lnTo>
                </a:path>
                <a:path w="904239" h="565150">
                  <a:moveTo>
                    <a:pt x="842010" y="548640"/>
                  </a:moveTo>
                  <a:lnTo>
                    <a:pt x="903922" y="564832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51" name="object 51"/>
            <p:cNvSpPr/>
            <p:nvPr/>
          </p:nvSpPr>
          <p:spPr>
            <a:xfrm>
              <a:off x="5812155" y="3817810"/>
              <a:ext cx="81915" cy="5080"/>
            </a:xfrm>
            <a:custGeom>
              <a:avLst/>
              <a:gdLst/>
              <a:ahLst/>
              <a:cxnLst/>
              <a:rect l="l" t="t" r="r" b="b"/>
              <a:pathLst>
                <a:path w="81914" h="5079">
                  <a:moveTo>
                    <a:pt x="-8572" y="2381"/>
                  </a:moveTo>
                  <a:lnTo>
                    <a:pt x="90487" y="2381"/>
                  </a:lnTo>
                </a:path>
              </a:pathLst>
            </a:custGeom>
            <a:ln w="21907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5894070" y="2949130"/>
              <a:ext cx="1068705" cy="868680"/>
            </a:xfrm>
            <a:custGeom>
              <a:avLst/>
              <a:gdLst/>
              <a:ahLst/>
              <a:cxnLst/>
              <a:rect l="l" t="t" r="r" b="b"/>
              <a:pathLst>
                <a:path w="1068704" h="868679">
                  <a:moveTo>
                    <a:pt x="0" y="868680"/>
                  </a:moveTo>
                  <a:lnTo>
                    <a:pt x="25717" y="857250"/>
                  </a:lnTo>
                </a:path>
                <a:path w="1068704" h="868679">
                  <a:moveTo>
                    <a:pt x="25717" y="857250"/>
                  </a:moveTo>
                  <a:lnTo>
                    <a:pt x="81915" y="826770"/>
                  </a:lnTo>
                </a:path>
                <a:path w="1068704" h="868679">
                  <a:moveTo>
                    <a:pt x="81915" y="826770"/>
                  </a:moveTo>
                  <a:lnTo>
                    <a:pt x="134302" y="774382"/>
                  </a:lnTo>
                </a:path>
                <a:path w="1068704" h="868679">
                  <a:moveTo>
                    <a:pt x="134302" y="774382"/>
                  </a:moveTo>
                  <a:lnTo>
                    <a:pt x="164782" y="741997"/>
                  </a:lnTo>
                </a:path>
                <a:path w="1068704" h="868679">
                  <a:moveTo>
                    <a:pt x="164782" y="741997"/>
                  </a:moveTo>
                  <a:lnTo>
                    <a:pt x="200977" y="692467"/>
                  </a:lnTo>
                </a:path>
                <a:path w="1068704" h="868679">
                  <a:moveTo>
                    <a:pt x="200977" y="692467"/>
                  </a:moveTo>
                  <a:lnTo>
                    <a:pt x="246697" y="633412"/>
                  </a:lnTo>
                </a:path>
                <a:path w="1068704" h="868679">
                  <a:moveTo>
                    <a:pt x="246697" y="633412"/>
                  </a:moveTo>
                  <a:lnTo>
                    <a:pt x="262890" y="610552"/>
                  </a:lnTo>
                </a:path>
                <a:path w="1068704" h="868679">
                  <a:moveTo>
                    <a:pt x="262890" y="610552"/>
                  </a:moveTo>
                  <a:lnTo>
                    <a:pt x="327660" y="528637"/>
                  </a:lnTo>
                </a:path>
                <a:path w="1068704" h="868679">
                  <a:moveTo>
                    <a:pt x="327660" y="528637"/>
                  </a:moveTo>
                  <a:lnTo>
                    <a:pt x="328612" y="526732"/>
                  </a:lnTo>
                </a:path>
                <a:path w="1068704" h="868679">
                  <a:moveTo>
                    <a:pt x="328612" y="526732"/>
                  </a:moveTo>
                  <a:lnTo>
                    <a:pt x="398145" y="445770"/>
                  </a:lnTo>
                </a:path>
                <a:path w="1068704" h="868679">
                  <a:moveTo>
                    <a:pt x="398145" y="445770"/>
                  </a:moveTo>
                  <a:lnTo>
                    <a:pt x="411480" y="431482"/>
                  </a:lnTo>
                </a:path>
                <a:path w="1068704" h="868679">
                  <a:moveTo>
                    <a:pt x="411480" y="431482"/>
                  </a:moveTo>
                  <a:lnTo>
                    <a:pt x="476250" y="363855"/>
                  </a:lnTo>
                </a:path>
                <a:path w="1068704" h="868679">
                  <a:moveTo>
                    <a:pt x="476250" y="363855"/>
                  </a:moveTo>
                  <a:lnTo>
                    <a:pt x="493395" y="347662"/>
                  </a:lnTo>
                </a:path>
                <a:path w="1068704" h="868679">
                  <a:moveTo>
                    <a:pt x="493395" y="347662"/>
                  </a:moveTo>
                  <a:lnTo>
                    <a:pt x="564832" y="281940"/>
                  </a:lnTo>
                </a:path>
                <a:path w="1068704" h="868679">
                  <a:moveTo>
                    <a:pt x="564832" y="281940"/>
                  </a:moveTo>
                  <a:lnTo>
                    <a:pt x="575310" y="272415"/>
                  </a:lnTo>
                </a:path>
                <a:path w="1068704" h="868679">
                  <a:moveTo>
                    <a:pt x="575310" y="272415"/>
                  </a:moveTo>
                  <a:lnTo>
                    <a:pt x="657225" y="205740"/>
                  </a:lnTo>
                </a:path>
                <a:path w="1068704" h="868679">
                  <a:moveTo>
                    <a:pt x="657225" y="205740"/>
                  </a:moveTo>
                  <a:lnTo>
                    <a:pt x="665797" y="199072"/>
                  </a:lnTo>
                </a:path>
                <a:path w="1068704" h="868679">
                  <a:moveTo>
                    <a:pt x="665797" y="199072"/>
                  </a:moveTo>
                  <a:lnTo>
                    <a:pt x="740092" y="145732"/>
                  </a:lnTo>
                </a:path>
                <a:path w="1068704" h="868679">
                  <a:moveTo>
                    <a:pt x="740092" y="145732"/>
                  </a:moveTo>
                  <a:lnTo>
                    <a:pt x="786765" y="117157"/>
                  </a:lnTo>
                </a:path>
                <a:path w="1068704" h="868679">
                  <a:moveTo>
                    <a:pt x="786765" y="117157"/>
                  </a:moveTo>
                  <a:lnTo>
                    <a:pt x="822007" y="94297"/>
                  </a:lnTo>
                </a:path>
                <a:path w="1068704" h="868679">
                  <a:moveTo>
                    <a:pt x="822007" y="94297"/>
                  </a:moveTo>
                  <a:lnTo>
                    <a:pt x="903922" y="52387"/>
                  </a:lnTo>
                </a:path>
                <a:path w="1068704" h="868679">
                  <a:moveTo>
                    <a:pt x="903922" y="52387"/>
                  </a:moveTo>
                  <a:lnTo>
                    <a:pt x="948690" y="35242"/>
                  </a:lnTo>
                </a:path>
                <a:path w="1068704" h="868679">
                  <a:moveTo>
                    <a:pt x="948690" y="35242"/>
                  </a:moveTo>
                  <a:lnTo>
                    <a:pt x="985837" y="19050"/>
                  </a:lnTo>
                </a:path>
                <a:path w="1068704" h="868679">
                  <a:moveTo>
                    <a:pt x="985837" y="19050"/>
                  </a:moveTo>
                  <a:lnTo>
                    <a:pt x="1068705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53" name="object 53"/>
            <p:cNvSpPr/>
            <p:nvPr/>
          </p:nvSpPr>
          <p:spPr>
            <a:xfrm>
              <a:off x="6962775" y="2949130"/>
              <a:ext cx="81915" cy="3175"/>
            </a:xfrm>
            <a:custGeom>
              <a:avLst/>
              <a:gdLst/>
              <a:ahLst/>
              <a:cxnLst/>
              <a:rect l="l" t="t" r="r" b="b"/>
              <a:pathLst>
                <a:path w="81915" h="3175">
                  <a:moveTo>
                    <a:pt x="-8572" y="1428"/>
                  </a:moveTo>
                  <a:lnTo>
                    <a:pt x="90487" y="1428"/>
                  </a:lnTo>
                </a:path>
              </a:pathLst>
            </a:custGeom>
            <a:ln w="2000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54" name="object 54"/>
            <p:cNvSpPr/>
            <p:nvPr/>
          </p:nvSpPr>
          <p:spPr>
            <a:xfrm>
              <a:off x="7044690" y="2951987"/>
              <a:ext cx="102235" cy="114300"/>
            </a:xfrm>
            <a:custGeom>
              <a:avLst/>
              <a:gdLst/>
              <a:ahLst/>
              <a:cxnLst/>
              <a:rect l="l" t="t" r="r" b="b"/>
              <a:pathLst>
                <a:path w="102234" h="114300">
                  <a:moveTo>
                    <a:pt x="0" y="0"/>
                  </a:moveTo>
                  <a:lnTo>
                    <a:pt x="63817" y="32385"/>
                  </a:lnTo>
                </a:path>
                <a:path w="102234" h="114300">
                  <a:moveTo>
                    <a:pt x="63817" y="32385"/>
                  </a:moveTo>
                  <a:lnTo>
                    <a:pt x="81915" y="57150"/>
                  </a:lnTo>
                </a:path>
                <a:path w="102234" h="114300">
                  <a:moveTo>
                    <a:pt x="81915" y="57150"/>
                  </a:moveTo>
                  <a:lnTo>
                    <a:pt x="101917" y="11430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7142797" y="3066287"/>
              <a:ext cx="3810" cy="81915"/>
            </a:xfrm>
            <a:custGeom>
              <a:avLst/>
              <a:gdLst/>
              <a:ahLst/>
              <a:cxnLst/>
              <a:rect l="l" t="t" r="r" b="b"/>
              <a:pathLst>
                <a:path w="3809" h="81914">
                  <a:moveTo>
                    <a:pt x="1905" y="-8572"/>
                  </a:moveTo>
                  <a:lnTo>
                    <a:pt x="1905" y="90487"/>
                  </a:lnTo>
                </a:path>
              </a:pathLst>
            </a:custGeom>
            <a:ln w="2095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56" name="object 56"/>
            <p:cNvSpPr/>
            <p:nvPr/>
          </p:nvSpPr>
          <p:spPr>
            <a:xfrm>
              <a:off x="5894070" y="3148202"/>
              <a:ext cx="1249045" cy="1449705"/>
            </a:xfrm>
            <a:custGeom>
              <a:avLst/>
              <a:gdLst/>
              <a:ahLst/>
              <a:cxnLst/>
              <a:rect l="l" t="t" r="r" b="b"/>
              <a:pathLst>
                <a:path w="1249045" h="1449704">
                  <a:moveTo>
                    <a:pt x="1248727" y="0"/>
                  </a:moveTo>
                  <a:lnTo>
                    <a:pt x="1232535" y="58102"/>
                  </a:lnTo>
                </a:path>
                <a:path w="1249045" h="1449704">
                  <a:moveTo>
                    <a:pt x="1232535" y="58102"/>
                  </a:moveTo>
                  <a:lnTo>
                    <a:pt x="1226820" y="82867"/>
                  </a:lnTo>
                </a:path>
                <a:path w="1249045" h="1449704">
                  <a:moveTo>
                    <a:pt x="1226820" y="82867"/>
                  </a:moveTo>
                  <a:lnTo>
                    <a:pt x="1191577" y="164782"/>
                  </a:lnTo>
                </a:path>
                <a:path w="1249045" h="1449704">
                  <a:moveTo>
                    <a:pt x="1191577" y="164782"/>
                  </a:moveTo>
                  <a:lnTo>
                    <a:pt x="1150620" y="240030"/>
                  </a:lnTo>
                </a:path>
                <a:path w="1249045" h="1449704">
                  <a:moveTo>
                    <a:pt x="1150620" y="240030"/>
                  </a:moveTo>
                  <a:lnTo>
                    <a:pt x="1146810" y="246697"/>
                  </a:lnTo>
                </a:path>
                <a:path w="1249045" h="1449704">
                  <a:moveTo>
                    <a:pt x="1146810" y="246697"/>
                  </a:moveTo>
                  <a:lnTo>
                    <a:pt x="1094422" y="329565"/>
                  </a:lnTo>
                </a:path>
                <a:path w="1249045" h="1449704">
                  <a:moveTo>
                    <a:pt x="1094422" y="329565"/>
                  </a:moveTo>
                  <a:lnTo>
                    <a:pt x="1068705" y="363855"/>
                  </a:lnTo>
                </a:path>
                <a:path w="1249045" h="1449704">
                  <a:moveTo>
                    <a:pt x="1068705" y="363855"/>
                  </a:moveTo>
                  <a:lnTo>
                    <a:pt x="1033462" y="411480"/>
                  </a:lnTo>
                </a:path>
                <a:path w="1249045" h="1449704">
                  <a:moveTo>
                    <a:pt x="1033462" y="411480"/>
                  </a:moveTo>
                  <a:lnTo>
                    <a:pt x="985837" y="467677"/>
                  </a:lnTo>
                </a:path>
                <a:path w="1249045" h="1449704">
                  <a:moveTo>
                    <a:pt x="985837" y="467677"/>
                  </a:moveTo>
                  <a:lnTo>
                    <a:pt x="964882" y="493395"/>
                  </a:lnTo>
                </a:path>
                <a:path w="1249045" h="1449704">
                  <a:moveTo>
                    <a:pt x="964882" y="493395"/>
                  </a:moveTo>
                  <a:lnTo>
                    <a:pt x="903922" y="559117"/>
                  </a:lnTo>
                </a:path>
                <a:path w="1249045" h="1449704">
                  <a:moveTo>
                    <a:pt x="903922" y="559117"/>
                  </a:moveTo>
                  <a:lnTo>
                    <a:pt x="887730" y="575310"/>
                  </a:lnTo>
                </a:path>
                <a:path w="1249045" h="1449704">
                  <a:moveTo>
                    <a:pt x="887730" y="575310"/>
                  </a:moveTo>
                  <a:lnTo>
                    <a:pt x="822007" y="639127"/>
                  </a:lnTo>
                </a:path>
                <a:path w="1249045" h="1449704">
                  <a:moveTo>
                    <a:pt x="822007" y="639127"/>
                  </a:moveTo>
                  <a:lnTo>
                    <a:pt x="801052" y="658177"/>
                  </a:lnTo>
                </a:path>
                <a:path w="1249045" h="1449704">
                  <a:moveTo>
                    <a:pt x="801052" y="658177"/>
                  </a:moveTo>
                  <a:lnTo>
                    <a:pt x="740092" y="711517"/>
                  </a:lnTo>
                </a:path>
                <a:path w="1249045" h="1449704">
                  <a:moveTo>
                    <a:pt x="740092" y="711517"/>
                  </a:moveTo>
                  <a:lnTo>
                    <a:pt x="703897" y="740092"/>
                  </a:lnTo>
                </a:path>
                <a:path w="1249045" h="1449704">
                  <a:moveTo>
                    <a:pt x="703897" y="740092"/>
                  </a:moveTo>
                  <a:lnTo>
                    <a:pt x="657225" y="776287"/>
                  </a:lnTo>
                </a:path>
                <a:path w="1249045" h="1449704">
                  <a:moveTo>
                    <a:pt x="657225" y="776287"/>
                  </a:moveTo>
                  <a:lnTo>
                    <a:pt x="593407" y="822007"/>
                  </a:lnTo>
                </a:path>
                <a:path w="1249045" h="1449704">
                  <a:moveTo>
                    <a:pt x="593407" y="822007"/>
                  </a:moveTo>
                  <a:lnTo>
                    <a:pt x="575310" y="835342"/>
                  </a:lnTo>
                </a:path>
                <a:path w="1249045" h="1449704">
                  <a:moveTo>
                    <a:pt x="575310" y="835342"/>
                  </a:moveTo>
                  <a:lnTo>
                    <a:pt x="493395" y="890587"/>
                  </a:lnTo>
                </a:path>
                <a:path w="1249045" h="1449704">
                  <a:moveTo>
                    <a:pt x="493395" y="890587"/>
                  </a:moveTo>
                  <a:lnTo>
                    <a:pt x="472440" y="903922"/>
                  </a:lnTo>
                </a:path>
                <a:path w="1249045" h="1449704">
                  <a:moveTo>
                    <a:pt x="472440" y="903922"/>
                  </a:moveTo>
                  <a:lnTo>
                    <a:pt x="411480" y="950595"/>
                  </a:lnTo>
                </a:path>
                <a:path w="1249045" h="1449704">
                  <a:moveTo>
                    <a:pt x="411480" y="950595"/>
                  </a:moveTo>
                  <a:lnTo>
                    <a:pt x="368617" y="986790"/>
                  </a:lnTo>
                </a:path>
                <a:path w="1249045" h="1449704">
                  <a:moveTo>
                    <a:pt x="368617" y="986790"/>
                  </a:moveTo>
                  <a:lnTo>
                    <a:pt x="328612" y="1030605"/>
                  </a:lnTo>
                </a:path>
                <a:path w="1249045" h="1449704">
                  <a:moveTo>
                    <a:pt x="328612" y="1030605"/>
                  </a:moveTo>
                  <a:lnTo>
                    <a:pt x="300990" y="1068705"/>
                  </a:lnTo>
                </a:path>
                <a:path w="1249045" h="1449704">
                  <a:moveTo>
                    <a:pt x="300990" y="1068705"/>
                  </a:moveTo>
                  <a:lnTo>
                    <a:pt x="257175" y="1150620"/>
                  </a:lnTo>
                </a:path>
                <a:path w="1249045" h="1449704">
                  <a:moveTo>
                    <a:pt x="257175" y="1150620"/>
                  </a:moveTo>
                  <a:lnTo>
                    <a:pt x="246697" y="1176337"/>
                  </a:lnTo>
                </a:path>
                <a:path w="1249045" h="1449704">
                  <a:moveTo>
                    <a:pt x="246697" y="1176337"/>
                  </a:moveTo>
                  <a:lnTo>
                    <a:pt x="222885" y="1232535"/>
                  </a:lnTo>
                </a:path>
                <a:path w="1249045" h="1449704">
                  <a:moveTo>
                    <a:pt x="222885" y="1232535"/>
                  </a:moveTo>
                  <a:lnTo>
                    <a:pt x="182880" y="1315402"/>
                  </a:lnTo>
                </a:path>
                <a:path w="1249045" h="1449704">
                  <a:moveTo>
                    <a:pt x="182880" y="1315402"/>
                  </a:moveTo>
                  <a:lnTo>
                    <a:pt x="164782" y="1344930"/>
                  </a:lnTo>
                </a:path>
                <a:path w="1249045" h="1449704">
                  <a:moveTo>
                    <a:pt x="164782" y="1344930"/>
                  </a:moveTo>
                  <a:lnTo>
                    <a:pt x="115252" y="1397317"/>
                  </a:lnTo>
                </a:path>
                <a:path w="1249045" h="1449704">
                  <a:moveTo>
                    <a:pt x="115252" y="1397317"/>
                  </a:moveTo>
                  <a:lnTo>
                    <a:pt x="81915" y="1422082"/>
                  </a:lnTo>
                </a:path>
                <a:path w="1249045" h="1449704">
                  <a:moveTo>
                    <a:pt x="81915" y="1422082"/>
                  </a:moveTo>
                  <a:lnTo>
                    <a:pt x="0" y="1449705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5812155" y="4597907"/>
              <a:ext cx="81915" cy="3175"/>
            </a:xfrm>
            <a:custGeom>
              <a:avLst/>
              <a:gdLst/>
              <a:ahLst/>
              <a:cxnLst/>
              <a:rect l="l" t="t" r="r" b="b"/>
              <a:pathLst>
                <a:path w="81914" h="3175">
                  <a:moveTo>
                    <a:pt x="-8572" y="1428"/>
                  </a:moveTo>
                  <a:lnTo>
                    <a:pt x="90487" y="1428"/>
                  </a:lnTo>
                </a:path>
              </a:pathLst>
            </a:custGeom>
            <a:ln w="2000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4908232" y="4035932"/>
              <a:ext cx="904240" cy="565150"/>
            </a:xfrm>
            <a:custGeom>
              <a:avLst/>
              <a:gdLst/>
              <a:ahLst/>
              <a:cxnLst/>
              <a:rect l="l" t="t" r="r" b="b"/>
              <a:pathLst>
                <a:path w="904239" h="565150">
                  <a:moveTo>
                    <a:pt x="903922" y="564832"/>
                  </a:moveTo>
                  <a:lnTo>
                    <a:pt x="822007" y="550545"/>
                  </a:lnTo>
                </a:path>
                <a:path w="904239" h="565150">
                  <a:moveTo>
                    <a:pt x="822007" y="550545"/>
                  </a:moveTo>
                  <a:lnTo>
                    <a:pt x="739140" y="521017"/>
                  </a:lnTo>
                </a:path>
                <a:path w="904239" h="565150">
                  <a:moveTo>
                    <a:pt x="739140" y="521017"/>
                  </a:moveTo>
                  <a:lnTo>
                    <a:pt x="718185" y="509587"/>
                  </a:lnTo>
                </a:path>
                <a:path w="904239" h="565150">
                  <a:moveTo>
                    <a:pt x="718185" y="509587"/>
                  </a:moveTo>
                  <a:lnTo>
                    <a:pt x="657225" y="478155"/>
                  </a:lnTo>
                </a:path>
                <a:path w="904239" h="565150">
                  <a:moveTo>
                    <a:pt x="657225" y="478155"/>
                  </a:moveTo>
                  <a:lnTo>
                    <a:pt x="585787" y="427672"/>
                  </a:lnTo>
                </a:path>
                <a:path w="904239" h="565150">
                  <a:moveTo>
                    <a:pt x="585787" y="427672"/>
                  </a:moveTo>
                  <a:lnTo>
                    <a:pt x="575310" y="420052"/>
                  </a:lnTo>
                </a:path>
                <a:path w="904239" h="565150">
                  <a:moveTo>
                    <a:pt x="575310" y="420052"/>
                  </a:moveTo>
                  <a:lnTo>
                    <a:pt x="493395" y="349567"/>
                  </a:lnTo>
                </a:path>
                <a:path w="904239" h="565150">
                  <a:moveTo>
                    <a:pt x="493395" y="349567"/>
                  </a:moveTo>
                  <a:lnTo>
                    <a:pt x="487680" y="344805"/>
                  </a:lnTo>
                </a:path>
                <a:path w="904239" h="565150">
                  <a:moveTo>
                    <a:pt x="487680" y="344805"/>
                  </a:moveTo>
                  <a:lnTo>
                    <a:pt x="410527" y="273367"/>
                  </a:lnTo>
                </a:path>
                <a:path w="904239" h="565150">
                  <a:moveTo>
                    <a:pt x="410527" y="273367"/>
                  </a:moveTo>
                  <a:lnTo>
                    <a:pt x="400050" y="262890"/>
                  </a:lnTo>
                </a:path>
                <a:path w="904239" h="565150">
                  <a:moveTo>
                    <a:pt x="400050" y="262890"/>
                  </a:moveTo>
                  <a:lnTo>
                    <a:pt x="328612" y="196215"/>
                  </a:lnTo>
                </a:path>
                <a:path w="904239" h="565150">
                  <a:moveTo>
                    <a:pt x="328612" y="196215"/>
                  </a:moveTo>
                  <a:lnTo>
                    <a:pt x="311467" y="180975"/>
                  </a:lnTo>
                </a:path>
                <a:path w="904239" h="565150">
                  <a:moveTo>
                    <a:pt x="311467" y="180975"/>
                  </a:moveTo>
                  <a:lnTo>
                    <a:pt x="246697" y="125730"/>
                  </a:lnTo>
                </a:path>
                <a:path w="904239" h="565150">
                  <a:moveTo>
                    <a:pt x="246697" y="125730"/>
                  </a:moveTo>
                  <a:lnTo>
                    <a:pt x="211455" y="99060"/>
                  </a:lnTo>
                </a:path>
                <a:path w="904239" h="565150">
                  <a:moveTo>
                    <a:pt x="211455" y="99060"/>
                  </a:moveTo>
                  <a:lnTo>
                    <a:pt x="164782" y="65722"/>
                  </a:lnTo>
                </a:path>
                <a:path w="904239" h="565150">
                  <a:moveTo>
                    <a:pt x="164782" y="65722"/>
                  </a:moveTo>
                  <a:lnTo>
                    <a:pt x="81915" y="21907"/>
                  </a:lnTo>
                </a:path>
                <a:path w="904239" h="565150">
                  <a:moveTo>
                    <a:pt x="81915" y="21907"/>
                  </a:moveTo>
                  <a:lnTo>
                    <a:pt x="61912" y="16192"/>
                  </a:lnTo>
                </a:path>
                <a:path w="904239" h="565150">
                  <a:moveTo>
                    <a:pt x="61912" y="16192"/>
                  </a:moveTo>
                  <a:lnTo>
                    <a:pt x="0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59" name="object 59"/>
            <p:cNvSpPr/>
            <p:nvPr/>
          </p:nvSpPr>
          <p:spPr>
            <a:xfrm>
              <a:off x="4826317" y="4035932"/>
              <a:ext cx="81915" cy="5080"/>
            </a:xfrm>
            <a:custGeom>
              <a:avLst/>
              <a:gdLst/>
              <a:ahLst/>
              <a:cxnLst/>
              <a:rect l="l" t="t" r="r" b="b"/>
              <a:pathLst>
                <a:path w="81914" h="5079">
                  <a:moveTo>
                    <a:pt x="-8572" y="2381"/>
                  </a:moveTo>
                  <a:lnTo>
                    <a:pt x="90487" y="2381"/>
                  </a:lnTo>
                </a:path>
              </a:pathLst>
            </a:custGeom>
            <a:ln w="21907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60" name="object 60"/>
            <p:cNvSpPr/>
            <p:nvPr/>
          </p:nvSpPr>
          <p:spPr>
            <a:xfrm>
              <a:off x="3757612" y="4040695"/>
              <a:ext cx="1068705" cy="868680"/>
            </a:xfrm>
            <a:custGeom>
              <a:avLst/>
              <a:gdLst/>
              <a:ahLst/>
              <a:cxnLst/>
              <a:rect l="l" t="t" r="r" b="b"/>
              <a:pathLst>
                <a:path w="1068704" h="868679">
                  <a:moveTo>
                    <a:pt x="1068705" y="0"/>
                  </a:moveTo>
                  <a:lnTo>
                    <a:pt x="1042987" y="11430"/>
                  </a:lnTo>
                </a:path>
                <a:path w="1068704" h="868679">
                  <a:moveTo>
                    <a:pt x="1042987" y="11430"/>
                  </a:moveTo>
                  <a:lnTo>
                    <a:pt x="986790" y="41910"/>
                  </a:lnTo>
                </a:path>
                <a:path w="1068704" h="868679">
                  <a:moveTo>
                    <a:pt x="986790" y="41910"/>
                  </a:moveTo>
                  <a:lnTo>
                    <a:pt x="934402" y="94297"/>
                  </a:lnTo>
                </a:path>
                <a:path w="1068704" h="868679">
                  <a:moveTo>
                    <a:pt x="934402" y="94297"/>
                  </a:moveTo>
                  <a:lnTo>
                    <a:pt x="903922" y="126682"/>
                  </a:lnTo>
                </a:path>
                <a:path w="1068704" h="868679">
                  <a:moveTo>
                    <a:pt x="903922" y="126682"/>
                  </a:moveTo>
                  <a:lnTo>
                    <a:pt x="867727" y="176212"/>
                  </a:lnTo>
                </a:path>
                <a:path w="1068704" h="868679">
                  <a:moveTo>
                    <a:pt x="867727" y="176212"/>
                  </a:moveTo>
                  <a:lnTo>
                    <a:pt x="822007" y="235267"/>
                  </a:lnTo>
                </a:path>
                <a:path w="1068704" h="868679">
                  <a:moveTo>
                    <a:pt x="822007" y="235267"/>
                  </a:moveTo>
                  <a:lnTo>
                    <a:pt x="805815" y="258127"/>
                  </a:lnTo>
                </a:path>
                <a:path w="1068704" h="868679">
                  <a:moveTo>
                    <a:pt x="805815" y="258127"/>
                  </a:moveTo>
                  <a:lnTo>
                    <a:pt x="741045" y="340042"/>
                  </a:lnTo>
                </a:path>
                <a:path w="1068704" h="868679">
                  <a:moveTo>
                    <a:pt x="741045" y="340042"/>
                  </a:moveTo>
                  <a:lnTo>
                    <a:pt x="740092" y="341947"/>
                  </a:lnTo>
                </a:path>
                <a:path w="1068704" h="868679">
                  <a:moveTo>
                    <a:pt x="740092" y="341947"/>
                  </a:moveTo>
                  <a:lnTo>
                    <a:pt x="670560" y="422910"/>
                  </a:lnTo>
                </a:path>
                <a:path w="1068704" h="868679">
                  <a:moveTo>
                    <a:pt x="670560" y="422910"/>
                  </a:moveTo>
                  <a:lnTo>
                    <a:pt x="657225" y="437197"/>
                  </a:lnTo>
                </a:path>
                <a:path w="1068704" h="868679">
                  <a:moveTo>
                    <a:pt x="657225" y="437197"/>
                  </a:moveTo>
                  <a:lnTo>
                    <a:pt x="592455" y="504825"/>
                  </a:lnTo>
                </a:path>
                <a:path w="1068704" h="868679">
                  <a:moveTo>
                    <a:pt x="592455" y="504825"/>
                  </a:moveTo>
                  <a:lnTo>
                    <a:pt x="575310" y="521017"/>
                  </a:lnTo>
                </a:path>
                <a:path w="1068704" h="868679">
                  <a:moveTo>
                    <a:pt x="575310" y="521017"/>
                  </a:moveTo>
                  <a:lnTo>
                    <a:pt x="503872" y="586740"/>
                  </a:lnTo>
                </a:path>
                <a:path w="1068704" h="868679">
                  <a:moveTo>
                    <a:pt x="503872" y="586740"/>
                  </a:moveTo>
                  <a:lnTo>
                    <a:pt x="493395" y="596265"/>
                  </a:lnTo>
                </a:path>
                <a:path w="1068704" h="868679">
                  <a:moveTo>
                    <a:pt x="493395" y="596265"/>
                  </a:moveTo>
                  <a:lnTo>
                    <a:pt x="411480" y="662940"/>
                  </a:lnTo>
                </a:path>
                <a:path w="1068704" h="868679">
                  <a:moveTo>
                    <a:pt x="411480" y="662940"/>
                  </a:moveTo>
                  <a:lnTo>
                    <a:pt x="402907" y="669607"/>
                  </a:lnTo>
                </a:path>
                <a:path w="1068704" h="868679">
                  <a:moveTo>
                    <a:pt x="402907" y="669607"/>
                  </a:moveTo>
                  <a:lnTo>
                    <a:pt x="328612" y="722947"/>
                  </a:lnTo>
                </a:path>
                <a:path w="1068704" h="868679">
                  <a:moveTo>
                    <a:pt x="328612" y="722947"/>
                  </a:moveTo>
                  <a:lnTo>
                    <a:pt x="281940" y="751522"/>
                  </a:lnTo>
                </a:path>
                <a:path w="1068704" h="868679">
                  <a:moveTo>
                    <a:pt x="281940" y="751522"/>
                  </a:moveTo>
                  <a:lnTo>
                    <a:pt x="246697" y="774382"/>
                  </a:lnTo>
                </a:path>
                <a:path w="1068704" h="868679">
                  <a:moveTo>
                    <a:pt x="246697" y="774382"/>
                  </a:moveTo>
                  <a:lnTo>
                    <a:pt x="164782" y="816292"/>
                  </a:lnTo>
                </a:path>
                <a:path w="1068704" h="868679">
                  <a:moveTo>
                    <a:pt x="164782" y="816292"/>
                  </a:moveTo>
                  <a:lnTo>
                    <a:pt x="120015" y="833437"/>
                  </a:lnTo>
                </a:path>
                <a:path w="1068704" h="868679">
                  <a:moveTo>
                    <a:pt x="120015" y="833437"/>
                  </a:moveTo>
                  <a:lnTo>
                    <a:pt x="82867" y="849630"/>
                  </a:lnTo>
                </a:path>
                <a:path w="1068704" h="868679">
                  <a:moveTo>
                    <a:pt x="82867" y="849630"/>
                  </a:moveTo>
                  <a:lnTo>
                    <a:pt x="0" y="86868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61" name="object 61"/>
            <p:cNvSpPr/>
            <p:nvPr/>
          </p:nvSpPr>
          <p:spPr>
            <a:xfrm>
              <a:off x="3675697" y="4906517"/>
              <a:ext cx="81915" cy="3175"/>
            </a:xfrm>
            <a:custGeom>
              <a:avLst/>
              <a:gdLst/>
              <a:ahLst/>
              <a:cxnLst/>
              <a:rect l="l" t="t" r="r" b="b"/>
              <a:pathLst>
                <a:path w="81914" h="3175">
                  <a:moveTo>
                    <a:pt x="-8572" y="1428"/>
                  </a:moveTo>
                  <a:lnTo>
                    <a:pt x="90487" y="1428"/>
                  </a:lnTo>
                </a:path>
              </a:pathLst>
            </a:custGeom>
            <a:ln w="2000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62" name="object 62"/>
            <p:cNvSpPr/>
            <p:nvPr/>
          </p:nvSpPr>
          <p:spPr>
            <a:xfrm>
              <a:off x="3573779" y="4792217"/>
              <a:ext cx="102235" cy="114300"/>
            </a:xfrm>
            <a:custGeom>
              <a:avLst/>
              <a:gdLst/>
              <a:ahLst/>
              <a:cxnLst/>
              <a:rect l="l" t="t" r="r" b="b"/>
              <a:pathLst>
                <a:path w="102235" h="114300">
                  <a:moveTo>
                    <a:pt x="101917" y="114300"/>
                  </a:moveTo>
                  <a:lnTo>
                    <a:pt x="38100" y="81915"/>
                  </a:lnTo>
                </a:path>
                <a:path w="102235" h="114300">
                  <a:moveTo>
                    <a:pt x="38100" y="81915"/>
                  </a:moveTo>
                  <a:lnTo>
                    <a:pt x="20002" y="57150"/>
                  </a:lnTo>
                </a:path>
                <a:path w="102235" h="114300">
                  <a:moveTo>
                    <a:pt x="20002" y="57150"/>
                  </a:moveTo>
                  <a:lnTo>
                    <a:pt x="0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3573779" y="4710302"/>
              <a:ext cx="3810" cy="81915"/>
            </a:xfrm>
            <a:custGeom>
              <a:avLst/>
              <a:gdLst/>
              <a:ahLst/>
              <a:cxnLst/>
              <a:rect l="l" t="t" r="r" b="b"/>
              <a:pathLst>
                <a:path w="3810" h="81914">
                  <a:moveTo>
                    <a:pt x="1905" y="-8572"/>
                  </a:moveTo>
                  <a:lnTo>
                    <a:pt x="1905" y="90487"/>
                  </a:lnTo>
                </a:path>
              </a:pathLst>
            </a:custGeom>
            <a:ln w="2095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3577590" y="3361562"/>
              <a:ext cx="1330960" cy="1348740"/>
            </a:xfrm>
            <a:custGeom>
              <a:avLst/>
              <a:gdLst/>
              <a:ahLst/>
              <a:cxnLst/>
              <a:rect l="l" t="t" r="r" b="b"/>
              <a:pathLst>
                <a:path w="1330960" h="1348739">
                  <a:moveTo>
                    <a:pt x="0" y="1348740"/>
                  </a:moveTo>
                  <a:lnTo>
                    <a:pt x="16192" y="1290637"/>
                  </a:lnTo>
                </a:path>
                <a:path w="1330960" h="1348739">
                  <a:moveTo>
                    <a:pt x="180022" y="1152525"/>
                  </a:moveTo>
                  <a:lnTo>
                    <a:pt x="203835" y="1102042"/>
                  </a:lnTo>
                </a:path>
                <a:path w="1330960" h="1348739">
                  <a:moveTo>
                    <a:pt x="203835" y="1102042"/>
                  </a:moveTo>
                  <a:lnTo>
                    <a:pt x="252412" y="1019175"/>
                  </a:lnTo>
                </a:path>
                <a:path w="1330960" h="1348739">
                  <a:moveTo>
                    <a:pt x="252412" y="1019175"/>
                  </a:moveTo>
                  <a:lnTo>
                    <a:pt x="262890" y="1006792"/>
                  </a:lnTo>
                </a:path>
                <a:path w="1330960" h="1348739">
                  <a:moveTo>
                    <a:pt x="262890" y="1006792"/>
                  </a:moveTo>
                  <a:lnTo>
                    <a:pt x="314325" y="937260"/>
                  </a:lnTo>
                </a:path>
                <a:path w="1330960" h="1348739">
                  <a:moveTo>
                    <a:pt x="314325" y="937260"/>
                  </a:moveTo>
                  <a:lnTo>
                    <a:pt x="344805" y="901065"/>
                  </a:lnTo>
                </a:path>
                <a:path w="1330960" h="1348739">
                  <a:moveTo>
                    <a:pt x="344805" y="901065"/>
                  </a:moveTo>
                  <a:lnTo>
                    <a:pt x="385762" y="855345"/>
                  </a:lnTo>
                </a:path>
                <a:path w="1330960" h="1348739">
                  <a:moveTo>
                    <a:pt x="385762" y="855345"/>
                  </a:moveTo>
                  <a:lnTo>
                    <a:pt x="426720" y="812482"/>
                  </a:lnTo>
                </a:path>
                <a:path w="1330960" h="1348739">
                  <a:moveTo>
                    <a:pt x="426720" y="812482"/>
                  </a:moveTo>
                  <a:lnTo>
                    <a:pt x="468630" y="773430"/>
                  </a:lnTo>
                </a:path>
                <a:path w="1330960" h="1348739">
                  <a:moveTo>
                    <a:pt x="468630" y="773430"/>
                  </a:moveTo>
                  <a:lnTo>
                    <a:pt x="508635" y="736282"/>
                  </a:lnTo>
                </a:path>
                <a:path w="1330960" h="1348739">
                  <a:moveTo>
                    <a:pt x="508635" y="736282"/>
                  </a:moveTo>
                  <a:lnTo>
                    <a:pt x="565785" y="690562"/>
                  </a:lnTo>
                </a:path>
                <a:path w="1330960" h="1348739">
                  <a:moveTo>
                    <a:pt x="565785" y="690562"/>
                  </a:moveTo>
                  <a:lnTo>
                    <a:pt x="591502" y="671512"/>
                  </a:lnTo>
                </a:path>
                <a:path w="1330960" h="1348739">
                  <a:moveTo>
                    <a:pt x="591502" y="671512"/>
                  </a:moveTo>
                  <a:lnTo>
                    <a:pt x="673417" y="615315"/>
                  </a:lnTo>
                </a:path>
                <a:path w="1330960" h="1348739">
                  <a:moveTo>
                    <a:pt x="673417" y="615315"/>
                  </a:moveTo>
                  <a:lnTo>
                    <a:pt x="685800" y="608647"/>
                  </a:lnTo>
                </a:path>
                <a:path w="1330960" h="1348739">
                  <a:moveTo>
                    <a:pt x="685800" y="608647"/>
                  </a:moveTo>
                  <a:lnTo>
                    <a:pt x="755332" y="568642"/>
                  </a:lnTo>
                </a:path>
                <a:path w="1330960" h="1348739">
                  <a:moveTo>
                    <a:pt x="755332" y="568642"/>
                  </a:moveTo>
                  <a:lnTo>
                    <a:pt x="837247" y="527685"/>
                  </a:lnTo>
                </a:path>
                <a:path w="1330960" h="1348739">
                  <a:moveTo>
                    <a:pt x="837247" y="527685"/>
                  </a:moveTo>
                  <a:lnTo>
                    <a:pt x="840105" y="526732"/>
                  </a:lnTo>
                </a:path>
                <a:path w="1330960" h="1348739">
                  <a:moveTo>
                    <a:pt x="840105" y="526732"/>
                  </a:moveTo>
                  <a:lnTo>
                    <a:pt x="920115" y="490537"/>
                  </a:lnTo>
                </a:path>
                <a:path w="1330960" h="1348739">
                  <a:moveTo>
                    <a:pt x="920115" y="490537"/>
                  </a:moveTo>
                  <a:lnTo>
                    <a:pt x="988695" y="444817"/>
                  </a:lnTo>
                </a:path>
                <a:path w="1330960" h="1348739">
                  <a:moveTo>
                    <a:pt x="988695" y="444817"/>
                  </a:moveTo>
                  <a:lnTo>
                    <a:pt x="1002030" y="430530"/>
                  </a:lnTo>
                </a:path>
                <a:path w="1330960" h="1348739">
                  <a:moveTo>
                    <a:pt x="1002030" y="430530"/>
                  </a:moveTo>
                  <a:lnTo>
                    <a:pt x="1045845" y="361950"/>
                  </a:lnTo>
                </a:path>
                <a:path w="1330960" h="1348739">
                  <a:moveTo>
                    <a:pt x="1045845" y="361950"/>
                  </a:moveTo>
                  <a:lnTo>
                    <a:pt x="1077277" y="280035"/>
                  </a:lnTo>
                </a:path>
                <a:path w="1330960" h="1348739">
                  <a:moveTo>
                    <a:pt x="1077277" y="280035"/>
                  </a:moveTo>
                  <a:lnTo>
                    <a:pt x="1083945" y="263842"/>
                  </a:lnTo>
                </a:path>
                <a:path w="1330960" h="1348739">
                  <a:moveTo>
                    <a:pt x="1083945" y="263842"/>
                  </a:moveTo>
                  <a:lnTo>
                    <a:pt x="1107757" y="198120"/>
                  </a:lnTo>
                </a:path>
                <a:path w="1330960" h="1348739">
                  <a:moveTo>
                    <a:pt x="1107757" y="198120"/>
                  </a:moveTo>
                  <a:lnTo>
                    <a:pt x="1146810" y="116205"/>
                  </a:lnTo>
                </a:path>
                <a:path w="1330960" h="1348739">
                  <a:moveTo>
                    <a:pt x="1146810" y="116205"/>
                  </a:moveTo>
                  <a:lnTo>
                    <a:pt x="1166812" y="87630"/>
                  </a:lnTo>
                </a:path>
                <a:path w="1330960" h="1348739">
                  <a:moveTo>
                    <a:pt x="1166812" y="87630"/>
                  </a:moveTo>
                  <a:lnTo>
                    <a:pt x="1223962" y="33337"/>
                  </a:lnTo>
                </a:path>
                <a:path w="1330960" h="1348739">
                  <a:moveTo>
                    <a:pt x="1223962" y="33337"/>
                  </a:moveTo>
                  <a:lnTo>
                    <a:pt x="1248727" y="19050"/>
                  </a:lnTo>
                </a:path>
                <a:path w="1330960" h="1348739">
                  <a:moveTo>
                    <a:pt x="1248727" y="19050"/>
                  </a:moveTo>
                  <a:lnTo>
                    <a:pt x="1330642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65" name="object 65"/>
            <p:cNvSpPr/>
            <p:nvPr/>
          </p:nvSpPr>
          <p:spPr>
            <a:xfrm>
              <a:off x="4908232" y="3361562"/>
              <a:ext cx="81915" cy="6985"/>
            </a:xfrm>
            <a:custGeom>
              <a:avLst/>
              <a:gdLst/>
              <a:ahLst/>
              <a:cxnLst/>
              <a:rect l="l" t="t" r="r" b="b"/>
              <a:pathLst>
                <a:path w="81914" h="6985">
                  <a:moveTo>
                    <a:pt x="-8572" y="3333"/>
                  </a:moveTo>
                  <a:lnTo>
                    <a:pt x="90487" y="3333"/>
                  </a:lnTo>
                </a:path>
              </a:pathLst>
            </a:custGeom>
            <a:ln w="2381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66" name="object 66"/>
            <p:cNvSpPr/>
            <p:nvPr/>
          </p:nvSpPr>
          <p:spPr>
            <a:xfrm>
              <a:off x="4990147" y="3368230"/>
              <a:ext cx="904240" cy="572770"/>
            </a:xfrm>
            <a:custGeom>
              <a:avLst/>
              <a:gdLst/>
              <a:ahLst/>
              <a:cxnLst/>
              <a:rect l="l" t="t" r="r" b="b"/>
              <a:pathLst>
                <a:path w="904239" h="572770">
                  <a:moveTo>
                    <a:pt x="0" y="0"/>
                  </a:moveTo>
                  <a:lnTo>
                    <a:pt x="80962" y="26670"/>
                  </a:lnTo>
                </a:path>
                <a:path w="904239" h="572770">
                  <a:moveTo>
                    <a:pt x="80962" y="26670"/>
                  </a:moveTo>
                  <a:lnTo>
                    <a:pt x="82867" y="27622"/>
                  </a:lnTo>
                </a:path>
                <a:path w="904239" h="572770">
                  <a:moveTo>
                    <a:pt x="82867" y="27622"/>
                  </a:moveTo>
                  <a:lnTo>
                    <a:pt x="164782" y="73342"/>
                  </a:lnTo>
                </a:path>
                <a:path w="904239" h="572770">
                  <a:moveTo>
                    <a:pt x="164782" y="73342"/>
                  </a:moveTo>
                  <a:lnTo>
                    <a:pt x="214312" y="109537"/>
                  </a:lnTo>
                </a:path>
                <a:path w="904239" h="572770">
                  <a:moveTo>
                    <a:pt x="214312" y="109537"/>
                  </a:moveTo>
                  <a:lnTo>
                    <a:pt x="246697" y="134302"/>
                  </a:lnTo>
                </a:path>
                <a:path w="904239" h="572770">
                  <a:moveTo>
                    <a:pt x="246697" y="134302"/>
                  </a:moveTo>
                  <a:lnTo>
                    <a:pt x="312420" y="191452"/>
                  </a:lnTo>
                </a:path>
                <a:path w="904239" h="572770">
                  <a:moveTo>
                    <a:pt x="312420" y="191452"/>
                  </a:moveTo>
                  <a:lnTo>
                    <a:pt x="328612" y="205740"/>
                  </a:lnTo>
                </a:path>
                <a:path w="904239" h="572770">
                  <a:moveTo>
                    <a:pt x="328612" y="205740"/>
                  </a:moveTo>
                  <a:lnTo>
                    <a:pt x="401955" y="273367"/>
                  </a:lnTo>
                </a:path>
                <a:path w="904239" h="572770">
                  <a:moveTo>
                    <a:pt x="401955" y="273367"/>
                  </a:moveTo>
                  <a:lnTo>
                    <a:pt x="411480" y="281940"/>
                  </a:lnTo>
                </a:path>
                <a:path w="904239" h="572770">
                  <a:moveTo>
                    <a:pt x="411480" y="281940"/>
                  </a:moveTo>
                  <a:lnTo>
                    <a:pt x="491490" y="355282"/>
                  </a:lnTo>
                </a:path>
                <a:path w="904239" h="572770">
                  <a:moveTo>
                    <a:pt x="491490" y="355282"/>
                  </a:moveTo>
                  <a:lnTo>
                    <a:pt x="493395" y="357187"/>
                  </a:lnTo>
                </a:path>
                <a:path w="904239" h="572770">
                  <a:moveTo>
                    <a:pt x="493395" y="357187"/>
                  </a:moveTo>
                  <a:lnTo>
                    <a:pt x="575310" y="425767"/>
                  </a:lnTo>
                </a:path>
                <a:path w="904239" h="572770">
                  <a:moveTo>
                    <a:pt x="575310" y="425767"/>
                  </a:moveTo>
                  <a:lnTo>
                    <a:pt x="591502" y="438150"/>
                  </a:lnTo>
                </a:path>
                <a:path w="904239" h="572770">
                  <a:moveTo>
                    <a:pt x="591502" y="438150"/>
                  </a:moveTo>
                  <a:lnTo>
                    <a:pt x="657225" y="484822"/>
                  </a:lnTo>
                </a:path>
                <a:path w="904239" h="572770">
                  <a:moveTo>
                    <a:pt x="657225" y="484822"/>
                  </a:moveTo>
                  <a:lnTo>
                    <a:pt x="724852" y="520065"/>
                  </a:lnTo>
                </a:path>
                <a:path w="904239" h="572770">
                  <a:moveTo>
                    <a:pt x="724852" y="520065"/>
                  </a:moveTo>
                  <a:lnTo>
                    <a:pt x="740092" y="528637"/>
                  </a:lnTo>
                </a:path>
                <a:path w="904239" h="572770">
                  <a:moveTo>
                    <a:pt x="740092" y="528637"/>
                  </a:moveTo>
                  <a:lnTo>
                    <a:pt x="822007" y="558165"/>
                  </a:lnTo>
                </a:path>
                <a:path w="904239" h="572770">
                  <a:moveTo>
                    <a:pt x="822007" y="558165"/>
                  </a:moveTo>
                  <a:lnTo>
                    <a:pt x="903922" y="572452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67" name="object 67"/>
            <p:cNvSpPr/>
            <p:nvPr/>
          </p:nvSpPr>
          <p:spPr>
            <a:xfrm>
              <a:off x="5894070" y="3934967"/>
              <a:ext cx="81915" cy="5715"/>
            </a:xfrm>
            <a:custGeom>
              <a:avLst/>
              <a:gdLst/>
              <a:ahLst/>
              <a:cxnLst/>
              <a:rect l="l" t="t" r="r" b="b"/>
              <a:pathLst>
                <a:path w="81914" h="5714">
                  <a:moveTo>
                    <a:pt x="-8572" y="2857"/>
                  </a:moveTo>
                  <a:lnTo>
                    <a:pt x="90487" y="2857"/>
                  </a:lnTo>
                </a:path>
              </a:pathLst>
            </a:custGeom>
            <a:ln w="2286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68" name="object 68"/>
            <p:cNvSpPr/>
            <p:nvPr/>
          </p:nvSpPr>
          <p:spPr>
            <a:xfrm>
              <a:off x="5975985" y="3095815"/>
              <a:ext cx="1012825" cy="839469"/>
            </a:xfrm>
            <a:custGeom>
              <a:avLst/>
              <a:gdLst/>
              <a:ahLst/>
              <a:cxnLst/>
              <a:rect l="l" t="t" r="r" b="b"/>
              <a:pathLst>
                <a:path w="1012825" h="839470">
                  <a:moveTo>
                    <a:pt x="0" y="839152"/>
                  </a:moveTo>
                  <a:lnTo>
                    <a:pt x="74295" y="792480"/>
                  </a:lnTo>
                </a:path>
                <a:path w="1012825" h="839470">
                  <a:moveTo>
                    <a:pt x="74295" y="792480"/>
                  </a:moveTo>
                  <a:lnTo>
                    <a:pt x="82867" y="784860"/>
                  </a:lnTo>
                </a:path>
                <a:path w="1012825" h="839470">
                  <a:moveTo>
                    <a:pt x="82867" y="784860"/>
                  </a:moveTo>
                  <a:lnTo>
                    <a:pt x="132397" y="710565"/>
                  </a:lnTo>
                </a:path>
                <a:path w="1012825" h="839470">
                  <a:moveTo>
                    <a:pt x="132397" y="710565"/>
                  </a:moveTo>
                  <a:lnTo>
                    <a:pt x="164782" y="655320"/>
                  </a:lnTo>
                </a:path>
                <a:path w="1012825" h="839470">
                  <a:moveTo>
                    <a:pt x="164782" y="655320"/>
                  </a:moveTo>
                  <a:lnTo>
                    <a:pt x="178117" y="627697"/>
                  </a:lnTo>
                </a:path>
                <a:path w="1012825" h="839470">
                  <a:moveTo>
                    <a:pt x="178117" y="627697"/>
                  </a:moveTo>
                  <a:lnTo>
                    <a:pt x="225742" y="545782"/>
                  </a:lnTo>
                </a:path>
                <a:path w="1012825" h="839470">
                  <a:moveTo>
                    <a:pt x="225742" y="545782"/>
                  </a:moveTo>
                  <a:lnTo>
                    <a:pt x="246697" y="515302"/>
                  </a:lnTo>
                </a:path>
                <a:path w="1012825" h="839470">
                  <a:moveTo>
                    <a:pt x="246697" y="515302"/>
                  </a:moveTo>
                  <a:lnTo>
                    <a:pt x="280987" y="463867"/>
                  </a:lnTo>
                </a:path>
                <a:path w="1012825" h="839470">
                  <a:moveTo>
                    <a:pt x="280987" y="463867"/>
                  </a:moveTo>
                  <a:lnTo>
                    <a:pt x="329565" y="401002"/>
                  </a:lnTo>
                </a:path>
                <a:path w="1012825" h="839470">
                  <a:moveTo>
                    <a:pt x="329565" y="401002"/>
                  </a:moveTo>
                  <a:lnTo>
                    <a:pt x="344805" y="381952"/>
                  </a:lnTo>
                </a:path>
                <a:path w="1012825" h="839470">
                  <a:moveTo>
                    <a:pt x="344805" y="381952"/>
                  </a:moveTo>
                  <a:lnTo>
                    <a:pt x="411480" y="305752"/>
                  </a:lnTo>
                </a:path>
                <a:path w="1012825" h="839470">
                  <a:moveTo>
                    <a:pt x="411480" y="305752"/>
                  </a:moveTo>
                  <a:lnTo>
                    <a:pt x="417195" y="299085"/>
                  </a:lnTo>
                </a:path>
                <a:path w="1012825" h="839470">
                  <a:moveTo>
                    <a:pt x="417195" y="299085"/>
                  </a:moveTo>
                  <a:lnTo>
                    <a:pt x="493395" y="225742"/>
                  </a:lnTo>
                </a:path>
                <a:path w="1012825" h="839470">
                  <a:moveTo>
                    <a:pt x="493395" y="225742"/>
                  </a:moveTo>
                  <a:lnTo>
                    <a:pt x="502920" y="217170"/>
                  </a:lnTo>
                </a:path>
                <a:path w="1012825" h="839470">
                  <a:moveTo>
                    <a:pt x="502920" y="217170"/>
                  </a:moveTo>
                  <a:lnTo>
                    <a:pt x="575310" y="157162"/>
                  </a:lnTo>
                </a:path>
                <a:path w="1012825" h="839470">
                  <a:moveTo>
                    <a:pt x="575310" y="157162"/>
                  </a:moveTo>
                  <a:lnTo>
                    <a:pt x="606742" y="135255"/>
                  </a:lnTo>
                </a:path>
                <a:path w="1012825" h="839470">
                  <a:moveTo>
                    <a:pt x="606742" y="135255"/>
                  </a:moveTo>
                  <a:lnTo>
                    <a:pt x="658177" y="99060"/>
                  </a:lnTo>
                </a:path>
                <a:path w="1012825" h="839470">
                  <a:moveTo>
                    <a:pt x="658177" y="99060"/>
                  </a:moveTo>
                  <a:lnTo>
                    <a:pt x="735330" y="52387"/>
                  </a:lnTo>
                </a:path>
                <a:path w="1012825" h="839470">
                  <a:moveTo>
                    <a:pt x="735330" y="52387"/>
                  </a:moveTo>
                  <a:lnTo>
                    <a:pt x="740092" y="50482"/>
                  </a:lnTo>
                </a:path>
                <a:path w="1012825" h="839470">
                  <a:moveTo>
                    <a:pt x="740092" y="50482"/>
                  </a:moveTo>
                  <a:lnTo>
                    <a:pt x="822007" y="16192"/>
                  </a:lnTo>
                </a:path>
                <a:path w="1012825" h="839470">
                  <a:moveTo>
                    <a:pt x="822007" y="16192"/>
                  </a:moveTo>
                  <a:lnTo>
                    <a:pt x="903922" y="0"/>
                  </a:lnTo>
                </a:path>
                <a:path w="1012825" h="839470">
                  <a:moveTo>
                    <a:pt x="903922" y="0"/>
                  </a:moveTo>
                  <a:lnTo>
                    <a:pt x="986790" y="21907"/>
                  </a:lnTo>
                </a:path>
                <a:path w="1012825" h="839470">
                  <a:moveTo>
                    <a:pt x="986790" y="21907"/>
                  </a:moveTo>
                  <a:lnTo>
                    <a:pt x="1012507" y="52387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69" name="object 69"/>
            <p:cNvSpPr/>
            <p:nvPr/>
          </p:nvSpPr>
          <p:spPr>
            <a:xfrm>
              <a:off x="6988492" y="3148202"/>
              <a:ext cx="8890" cy="83185"/>
            </a:xfrm>
            <a:custGeom>
              <a:avLst/>
              <a:gdLst/>
              <a:ahLst/>
              <a:cxnLst/>
              <a:rect l="l" t="t" r="r" b="b"/>
              <a:pathLst>
                <a:path w="8890" h="83185">
                  <a:moveTo>
                    <a:pt x="4286" y="-8572"/>
                  </a:moveTo>
                  <a:lnTo>
                    <a:pt x="4286" y="91440"/>
                  </a:lnTo>
                </a:path>
              </a:pathLst>
            </a:custGeom>
            <a:ln w="25717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70" name="object 70"/>
            <p:cNvSpPr/>
            <p:nvPr/>
          </p:nvSpPr>
          <p:spPr>
            <a:xfrm>
              <a:off x="5812155" y="3231070"/>
              <a:ext cx="1184910" cy="1266190"/>
            </a:xfrm>
            <a:custGeom>
              <a:avLst/>
              <a:gdLst/>
              <a:ahLst/>
              <a:cxnLst/>
              <a:rect l="l" t="t" r="r" b="b"/>
              <a:pathLst>
                <a:path w="1184909" h="1266189">
                  <a:moveTo>
                    <a:pt x="1184910" y="0"/>
                  </a:moveTo>
                  <a:lnTo>
                    <a:pt x="1164907" y="81915"/>
                  </a:lnTo>
                </a:path>
                <a:path w="1184909" h="1266189">
                  <a:moveTo>
                    <a:pt x="1164907" y="81915"/>
                  </a:moveTo>
                  <a:lnTo>
                    <a:pt x="1150620" y="113347"/>
                  </a:lnTo>
                </a:path>
                <a:path w="1184909" h="1266189">
                  <a:moveTo>
                    <a:pt x="1150620" y="113347"/>
                  </a:moveTo>
                  <a:lnTo>
                    <a:pt x="1126807" y="163830"/>
                  </a:lnTo>
                </a:path>
                <a:path w="1184909" h="1266189">
                  <a:moveTo>
                    <a:pt x="1126807" y="163830"/>
                  </a:moveTo>
                  <a:lnTo>
                    <a:pt x="1078230" y="246697"/>
                  </a:lnTo>
                </a:path>
                <a:path w="1184909" h="1266189">
                  <a:moveTo>
                    <a:pt x="1078230" y="246697"/>
                  </a:moveTo>
                  <a:lnTo>
                    <a:pt x="1067752" y="259080"/>
                  </a:lnTo>
                </a:path>
                <a:path w="1184909" h="1266189">
                  <a:moveTo>
                    <a:pt x="1067752" y="259080"/>
                  </a:moveTo>
                  <a:lnTo>
                    <a:pt x="1016317" y="328612"/>
                  </a:lnTo>
                </a:path>
                <a:path w="1184909" h="1266189">
                  <a:moveTo>
                    <a:pt x="1016317" y="328612"/>
                  </a:moveTo>
                  <a:lnTo>
                    <a:pt x="985837" y="364807"/>
                  </a:lnTo>
                </a:path>
                <a:path w="1184909" h="1266189">
                  <a:moveTo>
                    <a:pt x="985837" y="364807"/>
                  </a:moveTo>
                  <a:lnTo>
                    <a:pt x="944880" y="410527"/>
                  </a:lnTo>
                </a:path>
                <a:path w="1184909" h="1266189">
                  <a:moveTo>
                    <a:pt x="944880" y="410527"/>
                  </a:moveTo>
                  <a:lnTo>
                    <a:pt x="903922" y="453390"/>
                  </a:lnTo>
                </a:path>
                <a:path w="1184909" h="1266189">
                  <a:moveTo>
                    <a:pt x="903922" y="453390"/>
                  </a:moveTo>
                  <a:lnTo>
                    <a:pt x="862012" y="492442"/>
                  </a:lnTo>
                </a:path>
                <a:path w="1184909" h="1266189">
                  <a:moveTo>
                    <a:pt x="862012" y="492442"/>
                  </a:moveTo>
                  <a:lnTo>
                    <a:pt x="822007" y="529590"/>
                  </a:lnTo>
                </a:path>
                <a:path w="1184909" h="1266189">
                  <a:moveTo>
                    <a:pt x="822007" y="529590"/>
                  </a:moveTo>
                  <a:lnTo>
                    <a:pt x="764857" y="575310"/>
                  </a:lnTo>
                </a:path>
                <a:path w="1184909" h="1266189">
                  <a:moveTo>
                    <a:pt x="764857" y="575310"/>
                  </a:moveTo>
                  <a:lnTo>
                    <a:pt x="739140" y="594360"/>
                  </a:lnTo>
                </a:path>
                <a:path w="1184909" h="1266189">
                  <a:moveTo>
                    <a:pt x="739140" y="594360"/>
                  </a:moveTo>
                  <a:lnTo>
                    <a:pt x="657225" y="650557"/>
                  </a:lnTo>
                </a:path>
                <a:path w="1184909" h="1266189">
                  <a:moveTo>
                    <a:pt x="657225" y="650557"/>
                  </a:moveTo>
                  <a:lnTo>
                    <a:pt x="644842" y="657225"/>
                  </a:lnTo>
                </a:path>
                <a:path w="1184909" h="1266189">
                  <a:moveTo>
                    <a:pt x="644842" y="657225"/>
                  </a:moveTo>
                  <a:lnTo>
                    <a:pt x="575310" y="697230"/>
                  </a:lnTo>
                </a:path>
                <a:path w="1184909" h="1266189">
                  <a:moveTo>
                    <a:pt x="575310" y="697230"/>
                  </a:moveTo>
                  <a:lnTo>
                    <a:pt x="493395" y="738187"/>
                  </a:lnTo>
                </a:path>
                <a:path w="1184909" h="1266189">
                  <a:moveTo>
                    <a:pt x="493395" y="738187"/>
                  </a:moveTo>
                  <a:lnTo>
                    <a:pt x="490537" y="739140"/>
                  </a:lnTo>
                </a:path>
                <a:path w="1184909" h="1266189">
                  <a:moveTo>
                    <a:pt x="490537" y="739140"/>
                  </a:moveTo>
                  <a:lnTo>
                    <a:pt x="410527" y="775335"/>
                  </a:lnTo>
                </a:path>
                <a:path w="1184909" h="1266189">
                  <a:moveTo>
                    <a:pt x="410527" y="775335"/>
                  </a:moveTo>
                  <a:lnTo>
                    <a:pt x="341947" y="821055"/>
                  </a:lnTo>
                </a:path>
                <a:path w="1184909" h="1266189">
                  <a:moveTo>
                    <a:pt x="341947" y="821055"/>
                  </a:moveTo>
                  <a:lnTo>
                    <a:pt x="328612" y="835342"/>
                  </a:lnTo>
                </a:path>
                <a:path w="1184909" h="1266189">
                  <a:moveTo>
                    <a:pt x="328612" y="835342"/>
                  </a:moveTo>
                  <a:lnTo>
                    <a:pt x="284797" y="903922"/>
                  </a:lnTo>
                </a:path>
                <a:path w="1184909" h="1266189">
                  <a:moveTo>
                    <a:pt x="284797" y="903922"/>
                  </a:moveTo>
                  <a:lnTo>
                    <a:pt x="253365" y="985837"/>
                  </a:lnTo>
                </a:path>
                <a:path w="1184909" h="1266189">
                  <a:moveTo>
                    <a:pt x="253365" y="985837"/>
                  </a:moveTo>
                  <a:lnTo>
                    <a:pt x="246697" y="1002030"/>
                  </a:lnTo>
                </a:path>
                <a:path w="1184909" h="1266189">
                  <a:moveTo>
                    <a:pt x="246697" y="1002030"/>
                  </a:moveTo>
                  <a:lnTo>
                    <a:pt x="222885" y="1067752"/>
                  </a:lnTo>
                </a:path>
                <a:path w="1184909" h="1266189">
                  <a:moveTo>
                    <a:pt x="222885" y="1067752"/>
                  </a:moveTo>
                  <a:lnTo>
                    <a:pt x="183832" y="1149667"/>
                  </a:lnTo>
                </a:path>
                <a:path w="1184909" h="1266189">
                  <a:moveTo>
                    <a:pt x="183832" y="1149667"/>
                  </a:moveTo>
                  <a:lnTo>
                    <a:pt x="163830" y="1178242"/>
                  </a:lnTo>
                </a:path>
                <a:path w="1184909" h="1266189">
                  <a:moveTo>
                    <a:pt x="163830" y="1178242"/>
                  </a:moveTo>
                  <a:lnTo>
                    <a:pt x="106680" y="1232535"/>
                  </a:lnTo>
                </a:path>
                <a:path w="1184909" h="1266189">
                  <a:moveTo>
                    <a:pt x="106680" y="1232535"/>
                  </a:moveTo>
                  <a:lnTo>
                    <a:pt x="81915" y="1246822"/>
                  </a:lnTo>
                </a:path>
                <a:path w="1184909" h="1266189">
                  <a:moveTo>
                    <a:pt x="81915" y="1246822"/>
                  </a:moveTo>
                  <a:lnTo>
                    <a:pt x="0" y="1265872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71" name="object 71"/>
            <p:cNvSpPr/>
            <p:nvPr/>
          </p:nvSpPr>
          <p:spPr>
            <a:xfrm>
              <a:off x="5730239" y="4490275"/>
              <a:ext cx="81915" cy="6985"/>
            </a:xfrm>
            <a:custGeom>
              <a:avLst/>
              <a:gdLst/>
              <a:ahLst/>
              <a:cxnLst/>
              <a:rect l="l" t="t" r="r" b="b"/>
              <a:pathLst>
                <a:path w="81914" h="6985">
                  <a:moveTo>
                    <a:pt x="-8572" y="3333"/>
                  </a:moveTo>
                  <a:lnTo>
                    <a:pt x="90487" y="3333"/>
                  </a:lnTo>
                </a:path>
              </a:pathLst>
            </a:custGeom>
            <a:ln w="2381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72" name="object 72"/>
            <p:cNvSpPr/>
            <p:nvPr/>
          </p:nvSpPr>
          <p:spPr>
            <a:xfrm>
              <a:off x="4826317" y="3917823"/>
              <a:ext cx="904240" cy="572770"/>
            </a:xfrm>
            <a:custGeom>
              <a:avLst/>
              <a:gdLst/>
              <a:ahLst/>
              <a:cxnLst/>
              <a:rect l="l" t="t" r="r" b="b"/>
              <a:pathLst>
                <a:path w="904239" h="572770">
                  <a:moveTo>
                    <a:pt x="903922" y="572452"/>
                  </a:moveTo>
                  <a:lnTo>
                    <a:pt x="822960" y="545782"/>
                  </a:lnTo>
                </a:path>
                <a:path w="904239" h="572770">
                  <a:moveTo>
                    <a:pt x="822960" y="545782"/>
                  </a:moveTo>
                  <a:lnTo>
                    <a:pt x="821055" y="544830"/>
                  </a:lnTo>
                </a:path>
                <a:path w="904239" h="572770">
                  <a:moveTo>
                    <a:pt x="821055" y="544830"/>
                  </a:moveTo>
                  <a:lnTo>
                    <a:pt x="739140" y="499110"/>
                  </a:lnTo>
                </a:path>
                <a:path w="904239" h="572770">
                  <a:moveTo>
                    <a:pt x="739140" y="499110"/>
                  </a:moveTo>
                  <a:lnTo>
                    <a:pt x="689610" y="462915"/>
                  </a:lnTo>
                </a:path>
                <a:path w="904239" h="572770">
                  <a:moveTo>
                    <a:pt x="689610" y="462915"/>
                  </a:moveTo>
                  <a:lnTo>
                    <a:pt x="657225" y="438150"/>
                  </a:lnTo>
                </a:path>
                <a:path w="904239" h="572770">
                  <a:moveTo>
                    <a:pt x="657225" y="438150"/>
                  </a:moveTo>
                  <a:lnTo>
                    <a:pt x="591502" y="381000"/>
                  </a:lnTo>
                </a:path>
                <a:path w="904239" h="572770">
                  <a:moveTo>
                    <a:pt x="591502" y="381000"/>
                  </a:moveTo>
                  <a:lnTo>
                    <a:pt x="575310" y="366712"/>
                  </a:lnTo>
                </a:path>
                <a:path w="904239" h="572770">
                  <a:moveTo>
                    <a:pt x="575310" y="366712"/>
                  </a:moveTo>
                  <a:lnTo>
                    <a:pt x="501967" y="299085"/>
                  </a:lnTo>
                </a:path>
                <a:path w="904239" h="572770">
                  <a:moveTo>
                    <a:pt x="501967" y="299085"/>
                  </a:moveTo>
                  <a:lnTo>
                    <a:pt x="492442" y="290512"/>
                  </a:lnTo>
                </a:path>
                <a:path w="904239" h="572770">
                  <a:moveTo>
                    <a:pt x="492442" y="290512"/>
                  </a:moveTo>
                  <a:lnTo>
                    <a:pt x="412432" y="217170"/>
                  </a:lnTo>
                </a:path>
                <a:path w="904239" h="572770">
                  <a:moveTo>
                    <a:pt x="412432" y="217170"/>
                  </a:moveTo>
                  <a:lnTo>
                    <a:pt x="410527" y="215265"/>
                  </a:lnTo>
                </a:path>
                <a:path w="904239" h="572770">
                  <a:moveTo>
                    <a:pt x="410527" y="215265"/>
                  </a:moveTo>
                  <a:lnTo>
                    <a:pt x="328612" y="146685"/>
                  </a:lnTo>
                </a:path>
                <a:path w="904239" h="572770">
                  <a:moveTo>
                    <a:pt x="328612" y="146685"/>
                  </a:moveTo>
                  <a:lnTo>
                    <a:pt x="312420" y="134302"/>
                  </a:lnTo>
                </a:path>
                <a:path w="904239" h="572770">
                  <a:moveTo>
                    <a:pt x="312420" y="134302"/>
                  </a:moveTo>
                  <a:lnTo>
                    <a:pt x="246697" y="87630"/>
                  </a:lnTo>
                </a:path>
                <a:path w="904239" h="572770">
                  <a:moveTo>
                    <a:pt x="246697" y="87630"/>
                  </a:moveTo>
                  <a:lnTo>
                    <a:pt x="179070" y="52387"/>
                  </a:lnTo>
                </a:path>
                <a:path w="904239" h="572770">
                  <a:moveTo>
                    <a:pt x="179070" y="52387"/>
                  </a:moveTo>
                  <a:lnTo>
                    <a:pt x="163830" y="43815"/>
                  </a:lnTo>
                </a:path>
                <a:path w="904239" h="572770">
                  <a:moveTo>
                    <a:pt x="163830" y="43815"/>
                  </a:moveTo>
                  <a:lnTo>
                    <a:pt x="81915" y="14287"/>
                  </a:lnTo>
                </a:path>
                <a:path w="904239" h="572770">
                  <a:moveTo>
                    <a:pt x="81915" y="14287"/>
                  </a:moveTo>
                  <a:lnTo>
                    <a:pt x="0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73" name="object 73"/>
            <p:cNvSpPr/>
            <p:nvPr/>
          </p:nvSpPr>
          <p:spPr>
            <a:xfrm>
              <a:off x="4744402" y="3917823"/>
              <a:ext cx="81915" cy="5715"/>
            </a:xfrm>
            <a:custGeom>
              <a:avLst/>
              <a:gdLst/>
              <a:ahLst/>
              <a:cxnLst/>
              <a:rect l="l" t="t" r="r" b="b"/>
              <a:pathLst>
                <a:path w="81914" h="5714">
                  <a:moveTo>
                    <a:pt x="-8572" y="2857"/>
                  </a:moveTo>
                  <a:lnTo>
                    <a:pt x="90487" y="2857"/>
                  </a:lnTo>
                </a:path>
              </a:pathLst>
            </a:custGeom>
            <a:ln w="2286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74" name="object 74"/>
            <p:cNvSpPr/>
            <p:nvPr/>
          </p:nvSpPr>
          <p:spPr>
            <a:xfrm>
              <a:off x="3731895" y="3923538"/>
              <a:ext cx="1012825" cy="839469"/>
            </a:xfrm>
            <a:custGeom>
              <a:avLst/>
              <a:gdLst/>
              <a:ahLst/>
              <a:cxnLst/>
              <a:rect l="l" t="t" r="r" b="b"/>
              <a:pathLst>
                <a:path w="1012825" h="839470">
                  <a:moveTo>
                    <a:pt x="1012507" y="0"/>
                  </a:moveTo>
                  <a:lnTo>
                    <a:pt x="938212" y="46672"/>
                  </a:lnTo>
                </a:path>
                <a:path w="1012825" h="839470">
                  <a:moveTo>
                    <a:pt x="938212" y="46672"/>
                  </a:moveTo>
                  <a:lnTo>
                    <a:pt x="929640" y="54292"/>
                  </a:lnTo>
                </a:path>
                <a:path w="1012825" h="839470">
                  <a:moveTo>
                    <a:pt x="929640" y="54292"/>
                  </a:moveTo>
                  <a:lnTo>
                    <a:pt x="880110" y="128587"/>
                  </a:lnTo>
                </a:path>
                <a:path w="1012825" h="839470">
                  <a:moveTo>
                    <a:pt x="880110" y="128587"/>
                  </a:moveTo>
                  <a:lnTo>
                    <a:pt x="847725" y="183832"/>
                  </a:lnTo>
                </a:path>
                <a:path w="1012825" h="839470">
                  <a:moveTo>
                    <a:pt x="847725" y="183832"/>
                  </a:moveTo>
                  <a:lnTo>
                    <a:pt x="834390" y="211455"/>
                  </a:lnTo>
                </a:path>
                <a:path w="1012825" h="839470">
                  <a:moveTo>
                    <a:pt x="834390" y="211455"/>
                  </a:moveTo>
                  <a:lnTo>
                    <a:pt x="786765" y="293370"/>
                  </a:lnTo>
                </a:path>
                <a:path w="1012825" h="839470">
                  <a:moveTo>
                    <a:pt x="786765" y="293370"/>
                  </a:moveTo>
                  <a:lnTo>
                    <a:pt x="765810" y="323850"/>
                  </a:lnTo>
                </a:path>
                <a:path w="1012825" h="839470">
                  <a:moveTo>
                    <a:pt x="765810" y="323850"/>
                  </a:moveTo>
                  <a:lnTo>
                    <a:pt x="731520" y="375285"/>
                  </a:lnTo>
                </a:path>
                <a:path w="1012825" h="839470">
                  <a:moveTo>
                    <a:pt x="731520" y="375285"/>
                  </a:moveTo>
                  <a:lnTo>
                    <a:pt x="682942" y="438150"/>
                  </a:lnTo>
                </a:path>
                <a:path w="1012825" h="839470">
                  <a:moveTo>
                    <a:pt x="682942" y="438150"/>
                  </a:moveTo>
                  <a:lnTo>
                    <a:pt x="667702" y="457200"/>
                  </a:lnTo>
                </a:path>
                <a:path w="1012825" h="839470">
                  <a:moveTo>
                    <a:pt x="667702" y="457200"/>
                  </a:moveTo>
                  <a:lnTo>
                    <a:pt x="601027" y="533400"/>
                  </a:lnTo>
                </a:path>
                <a:path w="1012825" h="839470">
                  <a:moveTo>
                    <a:pt x="601027" y="533400"/>
                  </a:moveTo>
                  <a:lnTo>
                    <a:pt x="595312" y="540067"/>
                  </a:lnTo>
                </a:path>
                <a:path w="1012825" h="839470">
                  <a:moveTo>
                    <a:pt x="595312" y="540067"/>
                  </a:moveTo>
                  <a:lnTo>
                    <a:pt x="519112" y="613410"/>
                  </a:lnTo>
                </a:path>
                <a:path w="1012825" h="839470">
                  <a:moveTo>
                    <a:pt x="519112" y="613410"/>
                  </a:moveTo>
                  <a:lnTo>
                    <a:pt x="509587" y="621982"/>
                  </a:lnTo>
                </a:path>
                <a:path w="1012825" h="839470">
                  <a:moveTo>
                    <a:pt x="509587" y="621982"/>
                  </a:moveTo>
                  <a:lnTo>
                    <a:pt x="437197" y="681990"/>
                  </a:lnTo>
                </a:path>
                <a:path w="1012825" h="839470">
                  <a:moveTo>
                    <a:pt x="437197" y="681990"/>
                  </a:moveTo>
                  <a:lnTo>
                    <a:pt x="405765" y="703897"/>
                  </a:lnTo>
                </a:path>
                <a:path w="1012825" h="839470">
                  <a:moveTo>
                    <a:pt x="405765" y="703897"/>
                  </a:moveTo>
                  <a:lnTo>
                    <a:pt x="354330" y="740092"/>
                  </a:lnTo>
                </a:path>
                <a:path w="1012825" h="839470">
                  <a:moveTo>
                    <a:pt x="354330" y="740092"/>
                  </a:moveTo>
                  <a:lnTo>
                    <a:pt x="277177" y="786765"/>
                  </a:lnTo>
                </a:path>
                <a:path w="1012825" h="839470">
                  <a:moveTo>
                    <a:pt x="277177" y="786765"/>
                  </a:moveTo>
                  <a:lnTo>
                    <a:pt x="272415" y="788670"/>
                  </a:lnTo>
                </a:path>
                <a:path w="1012825" h="839470">
                  <a:moveTo>
                    <a:pt x="272415" y="788670"/>
                  </a:moveTo>
                  <a:lnTo>
                    <a:pt x="190500" y="822960"/>
                  </a:lnTo>
                </a:path>
                <a:path w="1012825" h="839470">
                  <a:moveTo>
                    <a:pt x="190500" y="822960"/>
                  </a:moveTo>
                  <a:lnTo>
                    <a:pt x="108585" y="839152"/>
                  </a:lnTo>
                </a:path>
                <a:path w="1012825" h="839470">
                  <a:moveTo>
                    <a:pt x="108585" y="839152"/>
                  </a:moveTo>
                  <a:lnTo>
                    <a:pt x="25717" y="817245"/>
                  </a:lnTo>
                </a:path>
                <a:path w="1012825" h="839470">
                  <a:moveTo>
                    <a:pt x="25717" y="817245"/>
                  </a:moveTo>
                  <a:lnTo>
                    <a:pt x="0" y="786765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75" name="object 75"/>
            <p:cNvSpPr/>
            <p:nvPr/>
          </p:nvSpPr>
          <p:spPr>
            <a:xfrm>
              <a:off x="3723322" y="4627435"/>
              <a:ext cx="8890" cy="83185"/>
            </a:xfrm>
            <a:custGeom>
              <a:avLst/>
              <a:gdLst/>
              <a:ahLst/>
              <a:cxnLst/>
              <a:rect l="l" t="t" r="r" b="b"/>
              <a:pathLst>
                <a:path w="8889" h="83185">
                  <a:moveTo>
                    <a:pt x="4286" y="-8572"/>
                  </a:moveTo>
                  <a:lnTo>
                    <a:pt x="4286" y="91440"/>
                  </a:lnTo>
                </a:path>
              </a:pathLst>
            </a:custGeom>
            <a:ln w="25717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76" name="object 76"/>
            <p:cNvSpPr/>
            <p:nvPr/>
          </p:nvSpPr>
          <p:spPr>
            <a:xfrm>
              <a:off x="3723322" y="4063555"/>
              <a:ext cx="701040" cy="563880"/>
            </a:xfrm>
            <a:custGeom>
              <a:avLst/>
              <a:gdLst/>
              <a:ahLst/>
              <a:cxnLst/>
              <a:rect l="l" t="t" r="r" b="b"/>
              <a:pathLst>
                <a:path w="701039" h="563879">
                  <a:moveTo>
                    <a:pt x="0" y="563880"/>
                  </a:moveTo>
                  <a:lnTo>
                    <a:pt x="20002" y="481965"/>
                  </a:lnTo>
                </a:path>
                <a:path w="701039" h="563879">
                  <a:moveTo>
                    <a:pt x="20002" y="481965"/>
                  </a:moveTo>
                  <a:lnTo>
                    <a:pt x="34290" y="450532"/>
                  </a:lnTo>
                </a:path>
                <a:path w="701039" h="563879">
                  <a:moveTo>
                    <a:pt x="199072" y="357187"/>
                  </a:moveTo>
                  <a:lnTo>
                    <a:pt x="220027" y="317182"/>
                  </a:lnTo>
                </a:path>
                <a:path w="701039" h="563879">
                  <a:moveTo>
                    <a:pt x="220027" y="317182"/>
                  </a:moveTo>
                  <a:lnTo>
                    <a:pt x="277177" y="235267"/>
                  </a:lnTo>
                </a:path>
                <a:path w="701039" h="563879">
                  <a:moveTo>
                    <a:pt x="277177" y="235267"/>
                  </a:moveTo>
                  <a:lnTo>
                    <a:pt x="280987" y="231457"/>
                  </a:lnTo>
                </a:path>
                <a:path w="701039" h="563879">
                  <a:moveTo>
                    <a:pt x="280987" y="231457"/>
                  </a:moveTo>
                  <a:lnTo>
                    <a:pt x="355282" y="153352"/>
                  </a:lnTo>
                </a:path>
                <a:path w="701039" h="563879">
                  <a:moveTo>
                    <a:pt x="355282" y="153352"/>
                  </a:moveTo>
                  <a:lnTo>
                    <a:pt x="362902" y="145732"/>
                  </a:lnTo>
                </a:path>
                <a:path w="701039" h="563879">
                  <a:moveTo>
                    <a:pt x="362902" y="145732"/>
                  </a:moveTo>
                  <a:lnTo>
                    <a:pt x="445770" y="79057"/>
                  </a:lnTo>
                </a:path>
                <a:path w="701039" h="563879">
                  <a:moveTo>
                    <a:pt x="445770" y="79057"/>
                  </a:moveTo>
                  <a:lnTo>
                    <a:pt x="459105" y="71437"/>
                  </a:lnTo>
                </a:path>
                <a:path w="701039" h="563879">
                  <a:moveTo>
                    <a:pt x="459105" y="71437"/>
                  </a:moveTo>
                  <a:lnTo>
                    <a:pt x="527685" y="31432"/>
                  </a:lnTo>
                </a:path>
                <a:path w="701039" h="563879">
                  <a:moveTo>
                    <a:pt x="527685" y="31432"/>
                  </a:moveTo>
                  <a:lnTo>
                    <a:pt x="609600" y="0"/>
                  </a:lnTo>
                </a:path>
                <a:path w="701039" h="563879">
                  <a:moveTo>
                    <a:pt x="609600" y="0"/>
                  </a:moveTo>
                  <a:lnTo>
                    <a:pt x="691515" y="33337"/>
                  </a:lnTo>
                </a:path>
                <a:path w="701039" h="563879">
                  <a:moveTo>
                    <a:pt x="691515" y="33337"/>
                  </a:moveTo>
                  <a:lnTo>
                    <a:pt x="701040" y="71437"/>
                  </a:lnTo>
                </a:path>
                <a:path w="701039" h="563879">
                  <a:moveTo>
                    <a:pt x="701040" y="71437"/>
                  </a:moveTo>
                  <a:lnTo>
                    <a:pt x="691515" y="100965"/>
                  </a:lnTo>
                </a:path>
                <a:path w="701039" h="563879">
                  <a:moveTo>
                    <a:pt x="691515" y="100965"/>
                  </a:moveTo>
                  <a:lnTo>
                    <a:pt x="675322" y="153352"/>
                  </a:lnTo>
                </a:path>
                <a:path w="701039" h="563879">
                  <a:moveTo>
                    <a:pt x="675322" y="153352"/>
                  </a:moveTo>
                  <a:lnTo>
                    <a:pt x="628650" y="235267"/>
                  </a:lnTo>
                </a:path>
                <a:path w="701039" h="563879">
                  <a:moveTo>
                    <a:pt x="628650" y="235267"/>
                  </a:moveTo>
                  <a:lnTo>
                    <a:pt x="609600" y="260032"/>
                  </a:lnTo>
                </a:path>
                <a:path w="701039" h="563879">
                  <a:moveTo>
                    <a:pt x="609600" y="260032"/>
                  </a:moveTo>
                  <a:lnTo>
                    <a:pt x="563880" y="317182"/>
                  </a:lnTo>
                </a:path>
                <a:path w="701039" h="563879">
                  <a:moveTo>
                    <a:pt x="563880" y="317182"/>
                  </a:moveTo>
                  <a:lnTo>
                    <a:pt x="527685" y="356235"/>
                  </a:lnTo>
                </a:path>
                <a:path w="701039" h="563879">
                  <a:moveTo>
                    <a:pt x="527685" y="356235"/>
                  </a:moveTo>
                  <a:lnTo>
                    <a:pt x="481965" y="400050"/>
                  </a:lnTo>
                </a:path>
                <a:path w="701039" h="563879">
                  <a:moveTo>
                    <a:pt x="481965" y="400050"/>
                  </a:moveTo>
                  <a:lnTo>
                    <a:pt x="445770" y="430530"/>
                  </a:lnTo>
                </a:path>
                <a:path w="701039" h="563879">
                  <a:moveTo>
                    <a:pt x="445770" y="430530"/>
                  </a:moveTo>
                  <a:lnTo>
                    <a:pt x="374332" y="481965"/>
                  </a:lnTo>
                </a:path>
                <a:path w="701039" h="563879">
                  <a:moveTo>
                    <a:pt x="374332" y="481965"/>
                  </a:moveTo>
                  <a:lnTo>
                    <a:pt x="362902" y="489585"/>
                  </a:lnTo>
                </a:path>
                <a:path w="701039" h="563879">
                  <a:moveTo>
                    <a:pt x="362902" y="489585"/>
                  </a:moveTo>
                  <a:lnTo>
                    <a:pt x="280987" y="522922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77" name="object 77"/>
            <p:cNvSpPr/>
            <p:nvPr/>
          </p:nvSpPr>
          <p:spPr>
            <a:xfrm>
              <a:off x="3922395" y="4586477"/>
              <a:ext cx="81915" cy="1270"/>
            </a:xfrm>
            <a:custGeom>
              <a:avLst/>
              <a:gdLst/>
              <a:ahLst/>
              <a:cxnLst/>
              <a:rect l="l" t="t" r="r" b="b"/>
              <a:pathLst>
                <a:path w="81914" h="1270">
                  <a:moveTo>
                    <a:pt x="-8572" y="476"/>
                  </a:moveTo>
                  <a:lnTo>
                    <a:pt x="90487" y="476"/>
                  </a:lnTo>
                </a:path>
              </a:pathLst>
            </a:custGeom>
            <a:ln w="18097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78" name="object 78"/>
            <p:cNvSpPr/>
            <p:nvPr/>
          </p:nvSpPr>
          <p:spPr>
            <a:xfrm>
              <a:off x="3890962" y="3271075"/>
              <a:ext cx="2938780" cy="1316355"/>
            </a:xfrm>
            <a:custGeom>
              <a:avLst/>
              <a:gdLst/>
              <a:ahLst/>
              <a:cxnLst/>
              <a:rect l="l" t="t" r="r" b="b"/>
              <a:pathLst>
                <a:path w="2938779" h="1316354">
                  <a:moveTo>
                    <a:pt x="31432" y="1316355"/>
                  </a:moveTo>
                  <a:lnTo>
                    <a:pt x="0" y="1274445"/>
                  </a:lnTo>
                </a:path>
                <a:path w="2938779" h="1316354">
                  <a:moveTo>
                    <a:pt x="0" y="1274445"/>
                  </a:moveTo>
                  <a:lnTo>
                    <a:pt x="10477" y="1192530"/>
                  </a:lnTo>
                </a:path>
                <a:path w="2938779" h="1316354">
                  <a:moveTo>
                    <a:pt x="10477" y="1192530"/>
                  </a:moveTo>
                  <a:lnTo>
                    <a:pt x="31432" y="1149667"/>
                  </a:lnTo>
                </a:path>
                <a:path w="2938779" h="1316354">
                  <a:moveTo>
                    <a:pt x="2907030" y="0"/>
                  </a:moveTo>
                  <a:lnTo>
                    <a:pt x="2938462" y="41910"/>
                  </a:lnTo>
                </a:path>
                <a:path w="2938779" h="1316354">
                  <a:moveTo>
                    <a:pt x="2938462" y="41910"/>
                  </a:moveTo>
                  <a:lnTo>
                    <a:pt x="2927985" y="123825"/>
                  </a:lnTo>
                </a:path>
                <a:path w="2938779" h="1316354">
                  <a:moveTo>
                    <a:pt x="2927985" y="123825"/>
                  </a:moveTo>
                  <a:lnTo>
                    <a:pt x="2907030" y="166687"/>
                  </a:lnTo>
                </a:path>
                <a:path w="2938779" h="1316354">
                  <a:moveTo>
                    <a:pt x="2907030" y="166687"/>
                  </a:moveTo>
                  <a:lnTo>
                    <a:pt x="2886075" y="206692"/>
                  </a:lnTo>
                </a:path>
                <a:path w="2938779" h="1316354">
                  <a:moveTo>
                    <a:pt x="2886075" y="206692"/>
                  </a:moveTo>
                  <a:lnTo>
                    <a:pt x="2828925" y="288607"/>
                  </a:lnTo>
                </a:path>
                <a:path w="2938779" h="1316354">
                  <a:moveTo>
                    <a:pt x="2828925" y="288607"/>
                  </a:moveTo>
                  <a:lnTo>
                    <a:pt x="2825115" y="292417"/>
                  </a:lnTo>
                </a:path>
                <a:path w="2938779" h="1316354">
                  <a:moveTo>
                    <a:pt x="2825115" y="292417"/>
                  </a:moveTo>
                  <a:lnTo>
                    <a:pt x="2750820" y="370522"/>
                  </a:lnTo>
                </a:path>
                <a:path w="2938779" h="1316354">
                  <a:moveTo>
                    <a:pt x="2750820" y="370522"/>
                  </a:moveTo>
                  <a:lnTo>
                    <a:pt x="2743200" y="378142"/>
                  </a:lnTo>
                </a:path>
                <a:path w="2938779" h="1316354">
                  <a:moveTo>
                    <a:pt x="2743200" y="378142"/>
                  </a:moveTo>
                  <a:lnTo>
                    <a:pt x="2660332" y="444817"/>
                  </a:lnTo>
                </a:path>
                <a:path w="2938779" h="1316354">
                  <a:moveTo>
                    <a:pt x="2660332" y="444817"/>
                  </a:moveTo>
                  <a:lnTo>
                    <a:pt x="2646997" y="452437"/>
                  </a:lnTo>
                </a:path>
                <a:path w="2938779" h="1316354">
                  <a:moveTo>
                    <a:pt x="2646997" y="452437"/>
                  </a:moveTo>
                  <a:lnTo>
                    <a:pt x="2578417" y="492442"/>
                  </a:lnTo>
                </a:path>
                <a:path w="2938779" h="1316354">
                  <a:moveTo>
                    <a:pt x="2578417" y="492442"/>
                  </a:moveTo>
                  <a:lnTo>
                    <a:pt x="2496502" y="523875"/>
                  </a:lnTo>
                </a:path>
                <a:path w="2938779" h="1316354">
                  <a:moveTo>
                    <a:pt x="2496502" y="523875"/>
                  </a:moveTo>
                  <a:lnTo>
                    <a:pt x="2414587" y="490537"/>
                  </a:lnTo>
                </a:path>
                <a:path w="2938779" h="1316354">
                  <a:moveTo>
                    <a:pt x="2414587" y="490537"/>
                  </a:moveTo>
                  <a:lnTo>
                    <a:pt x="2405062" y="452437"/>
                  </a:lnTo>
                </a:path>
                <a:path w="2938779" h="1316354">
                  <a:moveTo>
                    <a:pt x="2405062" y="452437"/>
                  </a:moveTo>
                  <a:lnTo>
                    <a:pt x="2414587" y="422910"/>
                  </a:lnTo>
                </a:path>
                <a:path w="2938779" h="1316354">
                  <a:moveTo>
                    <a:pt x="2414587" y="422910"/>
                  </a:moveTo>
                  <a:lnTo>
                    <a:pt x="2430780" y="370522"/>
                  </a:lnTo>
                </a:path>
                <a:path w="2938779" h="1316354">
                  <a:moveTo>
                    <a:pt x="2430780" y="370522"/>
                  </a:moveTo>
                  <a:lnTo>
                    <a:pt x="2477452" y="288607"/>
                  </a:lnTo>
                </a:path>
                <a:path w="2938779" h="1316354">
                  <a:moveTo>
                    <a:pt x="2477452" y="288607"/>
                  </a:moveTo>
                  <a:lnTo>
                    <a:pt x="2496502" y="263842"/>
                  </a:lnTo>
                </a:path>
                <a:path w="2938779" h="1316354">
                  <a:moveTo>
                    <a:pt x="2496502" y="263842"/>
                  </a:moveTo>
                  <a:lnTo>
                    <a:pt x="2542222" y="206692"/>
                  </a:lnTo>
                </a:path>
                <a:path w="2938779" h="1316354">
                  <a:moveTo>
                    <a:pt x="2542222" y="206692"/>
                  </a:moveTo>
                  <a:lnTo>
                    <a:pt x="2578417" y="167640"/>
                  </a:lnTo>
                </a:path>
                <a:path w="2938779" h="1316354">
                  <a:moveTo>
                    <a:pt x="2578417" y="167640"/>
                  </a:moveTo>
                  <a:lnTo>
                    <a:pt x="2624137" y="123825"/>
                  </a:lnTo>
                </a:path>
                <a:path w="2938779" h="1316354">
                  <a:moveTo>
                    <a:pt x="2624137" y="123825"/>
                  </a:moveTo>
                  <a:lnTo>
                    <a:pt x="2660332" y="93345"/>
                  </a:lnTo>
                </a:path>
                <a:path w="2938779" h="1316354">
                  <a:moveTo>
                    <a:pt x="2660332" y="93345"/>
                  </a:moveTo>
                  <a:lnTo>
                    <a:pt x="2731770" y="41910"/>
                  </a:lnTo>
                </a:path>
                <a:path w="2938779" h="1316354">
                  <a:moveTo>
                    <a:pt x="2731770" y="41910"/>
                  </a:moveTo>
                  <a:lnTo>
                    <a:pt x="2743200" y="34290"/>
                  </a:lnTo>
                </a:path>
                <a:path w="2938779" h="1316354">
                  <a:moveTo>
                    <a:pt x="2743200" y="34290"/>
                  </a:moveTo>
                  <a:lnTo>
                    <a:pt x="2825115" y="952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79" name="object 79"/>
            <p:cNvSpPr/>
            <p:nvPr/>
          </p:nvSpPr>
          <p:spPr>
            <a:xfrm>
              <a:off x="6716077" y="3271075"/>
              <a:ext cx="81915" cy="1270"/>
            </a:xfrm>
            <a:custGeom>
              <a:avLst/>
              <a:gdLst/>
              <a:ahLst/>
              <a:cxnLst/>
              <a:rect l="l" t="t" r="r" b="b"/>
              <a:pathLst>
                <a:path w="81915" h="1270">
                  <a:moveTo>
                    <a:pt x="-8572" y="476"/>
                  </a:moveTo>
                  <a:lnTo>
                    <a:pt x="90487" y="476"/>
                  </a:lnTo>
                </a:path>
              </a:pathLst>
            </a:custGeom>
            <a:ln w="18097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80" name="object 80"/>
            <p:cNvSpPr/>
            <p:nvPr/>
          </p:nvSpPr>
          <p:spPr>
            <a:xfrm>
              <a:off x="4826317" y="3477767"/>
              <a:ext cx="92710" cy="69850"/>
            </a:xfrm>
            <a:custGeom>
              <a:avLst/>
              <a:gdLst/>
              <a:ahLst/>
              <a:cxnLst/>
              <a:rect l="l" t="t" r="r" b="b"/>
              <a:pathLst>
                <a:path w="92710" h="69850">
                  <a:moveTo>
                    <a:pt x="0" y="69532"/>
                  </a:moveTo>
                  <a:lnTo>
                    <a:pt x="81915" y="952"/>
                  </a:lnTo>
                </a:path>
                <a:path w="92710" h="69850">
                  <a:moveTo>
                    <a:pt x="81915" y="952"/>
                  </a:moveTo>
                  <a:lnTo>
                    <a:pt x="92392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81" name="object 81"/>
            <p:cNvSpPr/>
            <p:nvPr/>
          </p:nvSpPr>
          <p:spPr>
            <a:xfrm>
              <a:off x="4918710" y="3472052"/>
              <a:ext cx="71755" cy="5715"/>
            </a:xfrm>
            <a:custGeom>
              <a:avLst/>
              <a:gdLst/>
              <a:ahLst/>
              <a:cxnLst/>
              <a:rect l="l" t="t" r="r" b="b"/>
              <a:pathLst>
                <a:path w="71754" h="5714">
                  <a:moveTo>
                    <a:pt x="-8572" y="2857"/>
                  </a:moveTo>
                  <a:lnTo>
                    <a:pt x="80010" y="2857"/>
                  </a:lnTo>
                </a:path>
              </a:pathLst>
            </a:custGeom>
            <a:ln w="2286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82" name="object 82"/>
            <p:cNvSpPr/>
            <p:nvPr/>
          </p:nvSpPr>
          <p:spPr>
            <a:xfrm>
              <a:off x="4990147" y="3472052"/>
              <a:ext cx="934719" cy="908685"/>
            </a:xfrm>
            <a:custGeom>
              <a:avLst/>
              <a:gdLst/>
              <a:ahLst/>
              <a:cxnLst/>
              <a:rect l="l" t="t" r="r" b="b"/>
              <a:pathLst>
                <a:path w="934720" h="908685">
                  <a:moveTo>
                    <a:pt x="0" y="0"/>
                  </a:moveTo>
                  <a:lnTo>
                    <a:pt x="18097" y="5715"/>
                  </a:lnTo>
                </a:path>
                <a:path w="934720" h="908685">
                  <a:moveTo>
                    <a:pt x="18097" y="5715"/>
                  </a:moveTo>
                  <a:lnTo>
                    <a:pt x="82867" y="25717"/>
                  </a:lnTo>
                </a:path>
                <a:path w="934720" h="908685">
                  <a:moveTo>
                    <a:pt x="82867" y="25717"/>
                  </a:moveTo>
                  <a:lnTo>
                    <a:pt x="164782" y="71437"/>
                  </a:lnTo>
                </a:path>
                <a:path w="934720" h="908685">
                  <a:moveTo>
                    <a:pt x="164782" y="71437"/>
                  </a:moveTo>
                  <a:lnTo>
                    <a:pt x="185737" y="87630"/>
                  </a:lnTo>
                </a:path>
                <a:path w="934720" h="908685">
                  <a:moveTo>
                    <a:pt x="185737" y="87630"/>
                  </a:moveTo>
                  <a:lnTo>
                    <a:pt x="246697" y="137160"/>
                  </a:lnTo>
                </a:path>
                <a:path w="934720" h="908685">
                  <a:moveTo>
                    <a:pt x="246697" y="137160"/>
                  </a:moveTo>
                  <a:lnTo>
                    <a:pt x="283845" y="169545"/>
                  </a:lnTo>
                </a:path>
                <a:path w="934720" h="908685">
                  <a:moveTo>
                    <a:pt x="283845" y="169545"/>
                  </a:moveTo>
                  <a:lnTo>
                    <a:pt x="328612" y="210502"/>
                  </a:lnTo>
                </a:path>
                <a:path w="934720" h="908685">
                  <a:moveTo>
                    <a:pt x="328612" y="210502"/>
                  </a:moveTo>
                  <a:lnTo>
                    <a:pt x="373380" y="251460"/>
                  </a:lnTo>
                </a:path>
                <a:path w="934720" h="908685">
                  <a:moveTo>
                    <a:pt x="373380" y="251460"/>
                  </a:moveTo>
                  <a:lnTo>
                    <a:pt x="411480" y="286702"/>
                  </a:lnTo>
                </a:path>
                <a:path w="934720" h="908685">
                  <a:moveTo>
                    <a:pt x="411480" y="286702"/>
                  </a:moveTo>
                  <a:lnTo>
                    <a:pt x="463867" y="334327"/>
                  </a:lnTo>
                </a:path>
                <a:path w="934720" h="908685">
                  <a:moveTo>
                    <a:pt x="463867" y="334327"/>
                  </a:moveTo>
                  <a:lnTo>
                    <a:pt x="493395" y="360045"/>
                  </a:lnTo>
                </a:path>
                <a:path w="934720" h="908685">
                  <a:moveTo>
                    <a:pt x="493395" y="360045"/>
                  </a:moveTo>
                  <a:lnTo>
                    <a:pt x="563880" y="416242"/>
                  </a:lnTo>
                </a:path>
                <a:path w="934720" h="908685">
                  <a:moveTo>
                    <a:pt x="563880" y="416242"/>
                  </a:moveTo>
                  <a:lnTo>
                    <a:pt x="575310" y="425767"/>
                  </a:lnTo>
                </a:path>
                <a:path w="934720" h="908685">
                  <a:moveTo>
                    <a:pt x="575310" y="425767"/>
                  </a:moveTo>
                  <a:lnTo>
                    <a:pt x="657225" y="481965"/>
                  </a:lnTo>
                </a:path>
                <a:path w="934720" h="908685">
                  <a:moveTo>
                    <a:pt x="657225" y="481965"/>
                  </a:moveTo>
                  <a:lnTo>
                    <a:pt x="687705" y="498157"/>
                  </a:lnTo>
                </a:path>
                <a:path w="934720" h="908685">
                  <a:moveTo>
                    <a:pt x="687705" y="498157"/>
                  </a:moveTo>
                  <a:lnTo>
                    <a:pt x="740092" y="531495"/>
                  </a:lnTo>
                </a:path>
                <a:path w="934720" h="908685">
                  <a:moveTo>
                    <a:pt x="740092" y="531495"/>
                  </a:moveTo>
                  <a:lnTo>
                    <a:pt x="822007" y="573405"/>
                  </a:lnTo>
                </a:path>
                <a:path w="934720" h="908685">
                  <a:moveTo>
                    <a:pt x="822007" y="573405"/>
                  </a:moveTo>
                  <a:lnTo>
                    <a:pt x="837247" y="580072"/>
                  </a:lnTo>
                </a:path>
                <a:path w="934720" h="908685">
                  <a:moveTo>
                    <a:pt x="837247" y="580072"/>
                  </a:moveTo>
                  <a:lnTo>
                    <a:pt x="903922" y="640080"/>
                  </a:lnTo>
                </a:path>
                <a:path w="934720" h="908685">
                  <a:moveTo>
                    <a:pt x="903922" y="640080"/>
                  </a:moveTo>
                  <a:lnTo>
                    <a:pt x="922020" y="662940"/>
                  </a:lnTo>
                </a:path>
                <a:path w="934720" h="908685">
                  <a:moveTo>
                    <a:pt x="922020" y="662940"/>
                  </a:moveTo>
                  <a:lnTo>
                    <a:pt x="934402" y="744855"/>
                  </a:lnTo>
                </a:path>
                <a:path w="934720" h="908685">
                  <a:moveTo>
                    <a:pt x="934402" y="744855"/>
                  </a:moveTo>
                  <a:lnTo>
                    <a:pt x="911542" y="826770"/>
                  </a:lnTo>
                </a:path>
                <a:path w="934720" h="908685">
                  <a:moveTo>
                    <a:pt x="911542" y="826770"/>
                  </a:moveTo>
                  <a:lnTo>
                    <a:pt x="903922" y="839152"/>
                  </a:lnTo>
                </a:path>
                <a:path w="934720" h="908685">
                  <a:moveTo>
                    <a:pt x="903922" y="839152"/>
                  </a:moveTo>
                  <a:lnTo>
                    <a:pt x="822007" y="907732"/>
                  </a:lnTo>
                </a:path>
                <a:path w="934720" h="908685">
                  <a:moveTo>
                    <a:pt x="822007" y="907732"/>
                  </a:moveTo>
                  <a:lnTo>
                    <a:pt x="811530" y="908685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83" name="object 83"/>
            <p:cNvSpPr/>
            <p:nvPr/>
          </p:nvSpPr>
          <p:spPr>
            <a:xfrm>
              <a:off x="5730239" y="4380738"/>
              <a:ext cx="71755" cy="5715"/>
            </a:xfrm>
            <a:custGeom>
              <a:avLst/>
              <a:gdLst/>
              <a:ahLst/>
              <a:cxnLst/>
              <a:rect l="l" t="t" r="r" b="b"/>
              <a:pathLst>
                <a:path w="71754" h="5714">
                  <a:moveTo>
                    <a:pt x="-8572" y="2857"/>
                  </a:moveTo>
                  <a:lnTo>
                    <a:pt x="80010" y="2857"/>
                  </a:lnTo>
                </a:path>
              </a:pathLst>
            </a:custGeom>
            <a:ln w="2286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84" name="object 84"/>
            <p:cNvSpPr/>
            <p:nvPr/>
          </p:nvSpPr>
          <p:spPr>
            <a:xfrm>
              <a:off x="4795837" y="3547300"/>
              <a:ext cx="934719" cy="839469"/>
            </a:xfrm>
            <a:custGeom>
              <a:avLst/>
              <a:gdLst/>
              <a:ahLst/>
              <a:cxnLst/>
              <a:rect l="l" t="t" r="r" b="b"/>
              <a:pathLst>
                <a:path w="934720" h="839470">
                  <a:moveTo>
                    <a:pt x="934402" y="839152"/>
                  </a:moveTo>
                  <a:lnTo>
                    <a:pt x="916305" y="833437"/>
                  </a:lnTo>
                </a:path>
                <a:path w="934720" h="839470">
                  <a:moveTo>
                    <a:pt x="916305" y="833437"/>
                  </a:moveTo>
                  <a:lnTo>
                    <a:pt x="851535" y="813435"/>
                  </a:lnTo>
                </a:path>
                <a:path w="934720" h="839470">
                  <a:moveTo>
                    <a:pt x="851535" y="813435"/>
                  </a:moveTo>
                  <a:lnTo>
                    <a:pt x="769620" y="767715"/>
                  </a:lnTo>
                </a:path>
                <a:path w="934720" h="839470">
                  <a:moveTo>
                    <a:pt x="769620" y="767715"/>
                  </a:moveTo>
                  <a:lnTo>
                    <a:pt x="748665" y="751522"/>
                  </a:lnTo>
                </a:path>
                <a:path w="934720" h="839470">
                  <a:moveTo>
                    <a:pt x="748665" y="751522"/>
                  </a:moveTo>
                  <a:lnTo>
                    <a:pt x="687705" y="701992"/>
                  </a:lnTo>
                </a:path>
                <a:path w="934720" h="839470">
                  <a:moveTo>
                    <a:pt x="687705" y="701992"/>
                  </a:moveTo>
                  <a:lnTo>
                    <a:pt x="650557" y="669607"/>
                  </a:lnTo>
                </a:path>
                <a:path w="934720" h="839470">
                  <a:moveTo>
                    <a:pt x="650557" y="669607"/>
                  </a:moveTo>
                  <a:lnTo>
                    <a:pt x="605790" y="628650"/>
                  </a:lnTo>
                </a:path>
                <a:path w="934720" h="839470">
                  <a:moveTo>
                    <a:pt x="605790" y="628650"/>
                  </a:moveTo>
                  <a:lnTo>
                    <a:pt x="561022" y="587692"/>
                  </a:lnTo>
                </a:path>
                <a:path w="934720" h="839470">
                  <a:moveTo>
                    <a:pt x="561022" y="587692"/>
                  </a:moveTo>
                  <a:lnTo>
                    <a:pt x="522922" y="552450"/>
                  </a:lnTo>
                </a:path>
                <a:path w="934720" h="839470">
                  <a:moveTo>
                    <a:pt x="522922" y="552450"/>
                  </a:moveTo>
                  <a:lnTo>
                    <a:pt x="470535" y="504825"/>
                  </a:lnTo>
                </a:path>
                <a:path w="934720" h="839470">
                  <a:moveTo>
                    <a:pt x="470535" y="504825"/>
                  </a:moveTo>
                  <a:lnTo>
                    <a:pt x="441007" y="479107"/>
                  </a:lnTo>
                </a:path>
                <a:path w="934720" h="839470">
                  <a:moveTo>
                    <a:pt x="441007" y="479107"/>
                  </a:moveTo>
                  <a:lnTo>
                    <a:pt x="370522" y="422910"/>
                  </a:lnTo>
                </a:path>
                <a:path w="934720" h="839470">
                  <a:moveTo>
                    <a:pt x="370522" y="422910"/>
                  </a:moveTo>
                  <a:lnTo>
                    <a:pt x="359092" y="413385"/>
                  </a:lnTo>
                </a:path>
                <a:path w="934720" h="839470">
                  <a:moveTo>
                    <a:pt x="359092" y="413385"/>
                  </a:moveTo>
                  <a:lnTo>
                    <a:pt x="277177" y="357187"/>
                  </a:lnTo>
                </a:path>
                <a:path w="934720" h="839470">
                  <a:moveTo>
                    <a:pt x="277177" y="357187"/>
                  </a:moveTo>
                  <a:lnTo>
                    <a:pt x="246697" y="340995"/>
                  </a:lnTo>
                </a:path>
                <a:path w="934720" h="839470">
                  <a:moveTo>
                    <a:pt x="246697" y="340995"/>
                  </a:moveTo>
                  <a:lnTo>
                    <a:pt x="194310" y="307657"/>
                  </a:lnTo>
                </a:path>
                <a:path w="934720" h="839470">
                  <a:moveTo>
                    <a:pt x="194310" y="307657"/>
                  </a:moveTo>
                  <a:lnTo>
                    <a:pt x="112395" y="265747"/>
                  </a:lnTo>
                </a:path>
                <a:path w="934720" h="839470">
                  <a:moveTo>
                    <a:pt x="112395" y="265747"/>
                  </a:moveTo>
                  <a:lnTo>
                    <a:pt x="97155" y="259080"/>
                  </a:lnTo>
                </a:path>
                <a:path w="934720" h="839470">
                  <a:moveTo>
                    <a:pt x="97155" y="259080"/>
                  </a:moveTo>
                  <a:lnTo>
                    <a:pt x="30480" y="199072"/>
                  </a:lnTo>
                </a:path>
                <a:path w="934720" h="839470">
                  <a:moveTo>
                    <a:pt x="30480" y="199072"/>
                  </a:moveTo>
                  <a:lnTo>
                    <a:pt x="12382" y="176212"/>
                  </a:lnTo>
                </a:path>
                <a:path w="934720" h="839470">
                  <a:moveTo>
                    <a:pt x="12382" y="176212"/>
                  </a:moveTo>
                  <a:lnTo>
                    <a:pt x="0" y="94297"/>
                  </a:lnTo>
                </a:path>
                <a:path w="934720" h="839470">
                  <a:moveTo>
                    <a:pt x="0" y="94297"/>
                  </a:moveTo>
                  <a:lnTo>
                    <a:pt x="22860" y="12382"/>
                  </a:lnTo>
                </a:path>
                <a:path w="934720" h="839470">
                  <a:moveTo>
                    <a:pt x="22860" y="12382"/>
                  </a:moveTo>
                  <a:lnTo>
                    <a:pt x="30480" y="0"/>
                  </a:lnTo>
                </a:path>
              </a:pathLst>
            </a:custGeom>
            <a:ln w="1714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2524645" y="3412059"/>
            <a:ext cx="320909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9" dirty="0">
                <a:latin typeface="Arial"/>
                <a:cs typeface="Arial"/>
              </a:rPr>
              <a:t>0.5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2703833" y="1691042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latin typeface="Arial"/>
                <a:cs typeface="Arial"/>
              </a:rPr>
              <a:t>1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550358" y="5504759"/>
            <a:ext cx="262809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64"/>
              </a:lnSpc>
            </a:pPr>
            <a:r>
              <a:rPr sz="1667" spc="9" dirty="0">
                <a:latin typeface="Arial"/>
                <a:cs typeface="Arial"/>
              </a:rPr>
              <a:t>(b)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3389589" y="5442201"/>
            <a:ext cx="616840" cy="431679"/>
          </a:xfrm>
          <a:custGeom>
            <a:avLst/>
            <a:gdLst/>
            <a:ahLst/>
            <a:cxnLst/>
            <a:rect l="l" t="t" r="r" b="b"/>
            <a:pathLst>
              <a:path w="721360" h="504825">
                <a:moveTo>
                  <a:pt x="720849" y="504442"/>
                </a:moveTo>
                <a:lnTo>
                  <a:pt x="720849" y="0"/>
                </a:lnTo>
                <a:lnTo>
                  <a:pt x="0" y="0"/>
                </a:lnTo>
                <a:lnTo>
                  <a:pt x="0" y="504442"/>
                </a:lnTo>
                <a:lnTo>
                  <a:pt x="720849" y="50444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39" dirty="0"/>
          </a:p>
        </p:txBody>
      </p:sp>
    </p:spTree>
    <p:extLst>
      <p:ext uri="{BB962C8B-B14F-4D97-AF65-F5344CB8AC3E}">
        <p14:creationId xmlns:p14="http://schemas.microsoft.com/office/powerpoint/2010/main" val="202974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7734" y="717734"/>
            <a:ext cx="1913507" cy="43197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736" spc="-4" dirty="0">
                <a:solidFill>
                  <a:srgbClr val="000000"/>
                </a:solidFill>
                <a:latin typeface="Arial"/>
                <a:cs typeface="Arial"/>
              </a:rPr>
              <a:t>Surface</a:t>
            </a:r>
            <a:r>
              <a:rPr sz="2736" spc="-7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736" spc="-4" dirty="0">
                <a:solidFill>
                  <a:srgbClr val="000000"/>
                </a:solidFill>
                <a:latin typeface="Arial"/>
                <a:cs typeface="Arial"/>
              </a:rPr>
              <a:t>Plot</a:t>
            </a:r>
            <a:endParaRPr sz="2736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34279" y="1941861"/>
            <a:ext cx="4587203" cy="3441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</p:spTree>
    <p:extLst>
      <p:ext uri="{BB962C8B-B14F-4D97-AF65-F5344CB8AC3E}">
        <p14:creationId xmlns:p14="http://schemas.microsoft.com/office/powerpoint/2010/main" val="171603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7734" y="717734"/>
            <a:ext cx="2897410" cy="43197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736" spc="-4" dirty="0">
                <a:solidFill>
                  <a:srgbClr val="000000"/>
                </a:solidFill>
                <a:latin typeface="Arial"/>
                <a:cs typeface="Arial"/>
              </a:rPr>
              <a:t>Synthetic Data</a:t>
            </a:r>
            <a:r>
              <a:rPr sz="2736" spc="-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736" spc="-9" dirty="0">
                <a:solidFill>
                  <a:srgbClr val="000000"/>
                </a:solidFill>
                <a:latin typeface="Arial"/>
                <a:cs typeface="Arial"/>
              </a:rPr>
              <a:t>Set</a:t>
            </a:r>
            <a:endParaRPr sz="2736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17174" y="1708418"/>
            <a:ext cx="3452892" cy="3452892"/>
            <a:chOff x="3411473" y="1766125"/>
            <a:chExt cx="4037965" cy="4037965"/>
          </a:xfrm>
        </p:grpSpPr>
        <p:sp>
          <p:nvSpPr>
            <p:cNvPr id="4" name="object 4"/>
            <p:cNvSpPr/>
            <p:nvPr/>
          </p:nvSpPr>
          <p:spPr>
            <a:xfrm>
              <a:off x="3411474" y="1766125"/>
              <a:ext cx="4037965" cy="4037965"/>
            </a:xfrm>
            <a:custGeom>
              <a:avLst/>
              <a:gdLst/>
              <a:ahLst/>
              <a:cxnLst/>
              <a:rect l="l" t="t" r="r" b="b"/>
              <a:pathLst>
                <a:path w="4037965" h="4037965">
                  <a:moveTo>
                    <a:pt x="4037647" y="5715"/>
                  </a:moveTo>
                  <a:lnTo>
                    <a:pt x="4031932" y="5715"/>
                  </a:lnTo>
                  <a:lnTo>
                    <a:pt x="4031932" y="0"/>
                  </a:lnTo>
                  <a:lnTo>
                    <a:pt x="4026217" y="0"/>
                  </a:lnTo>
                  <a:lnTo>
                    <a:pt x="4026217" y="11430"/>
                  </a:lnTo>
                  <a:lnTo>
                    <a:pt x="4026217" y="4026217"/>
                  </a:lnTo>
                  <a:lnTo>
                    <a:pt x="11430" y="4026217"/>
                  </a:lnTo>
                  <a:lnTo>
                    <a:pt x="11430" y="11430"/>
                  </a:lnTo>
                  <a:lnTo>
                    <a:pt x="4026217" y="11430"/>
                  </a:lnTo>
                  <a:lnTo>
                    <a:pt x="4026217" y="0"/>
                  </a:lnTo>
                  <a:lnTo>
                    <a:pt x="5715" y="0"/>
                  </a:lnTo>
                  <a:lnTo>
                    <a:pt x="5715" y="5715"/>
                  </a:lnTo>
                  <a:lnTo>
                    <a:pt x="0" y="5715"/>
                  </a:lnTo>
                  <a:lnTo>
                    <a:pt x="0" y="4031932"/>
                  </a:lnTo>
                  <a:lnTo>
                    <a:pt x="5715" y="4031932"/>
                  </a:lnTo>
                  <a:lnTo>
                    <a:pt x="5715" y="4037647"/>
                  </a:lnTo>
                  <a:lnTo>
                    <a:pt x="4031932" y="4037647"/>
                  </a:lnTo>
                  <a:lnTo>
                    <a:pt x="4031932" y="4031932"/>
                  </a:lnTo>
                  <a:lnTo>
                    <a:pt x="4037647" y="4031932"/>
                  </a:lnTo>
                  <a:lnTo>
                    <a:pt x="4037647" y="5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3417188" y="1771840"/>
              <a:ext cx="0" cy="4026535"/>
            </a:xfrm>
            <a:custGeom>
              <a:avLst/>
              <a:gdLst/>
              <a:ahLst/>
              <a:cxnLst/>
              <a:rect l="l" t="t" r="r" b="b"/>
              <a:pathLst>
                <a:path h="4026535">
                  <a:moveTo>
                    <a:pt x="0" y="4026217"/>
                  </a:moveTo>
                  <a:lnTo>
                    <a:pt x="0" y="3985260"/>
                  </a:lnTo>
                </a:path>
                <a:path h="4026535">
                  <a:moveTo>
                    <a:pt x="0" y="0"/>
                  </a:moveTo>
                  <a:lnTo>
                    <a:pt x="0" y="40005"/>
                  </a:lnTo>
                </a:path>
              </a:pathLst>
            </a:custGeom>
            <a:ln w="11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51744" y="5157509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latin typeface="Arial"/>
                <a:cs typeface="Arial"/>
              </a:rPr>
              <a:t>0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43891" y="1713305"/>
            <a:ext cx="0" cy="3443118"/>
          </a:xfrm>
          <a:custGeom>
            <a:avLst/>
            <a:gdLst/>
            <a:ahLst/>
            <a:cxnLst/>
            <a:rect l="l" t="t" r="r" b="b"/>
            <a:pathLst>
              <a:path h="4026535">
                <a:moveTo>
                  <a:pt x="0" y="4026217"/>
                </a:moveTo>
                <a:lnTo>
                  <a:pt x="0" y="3985260"/>
                </a:lnTo>
              </a:path>
              <a:path h="4026535">
                <a:moveTo>
                  <a:pt x="0" y="0"/>
                </a:moveTo>
                <a:lnTo>
                  <a:pt x="0" y="40005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8" name="object 8"/>
          <p:cNvSpPr txBox="1"/>
          <p:nvPr/>
        </p:nvSpPr>
        <p:spPr>
          <a:xfrm>
            <a:off x="4483981" y="5157509"/>
            <a:ext cx="320909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9" dirty="0">
                <a:latin typeface="Arial"/>
                <a:cs typeface="Arial"/>
              </a:rPr>
              <a:t>0.5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64908" y="1713305"/>
            <a:ext cx="0" cy="3443118"/>
          </a:xfrm>
          <a:custGeom>
            <a:avLst/>
            <a:gdLst/>
            <a:ahLst/>
            <a:cxnLst/>
            <a:rect l="l" t="t" r="r" b="b"/>
            <a:pathLst>
              <a:path h="4026535">
                <a:moveTo>
                  <a:pt x="0" y="4026217"/>
                </a:moveTo>
                <a:lnTo>
                  <a:pt x="0" y="3985260"/>
                </a:lnTo>
              </a:path>
              <a:path h="4026535">
                <a:moveTo>
                  <a:pt x="0" y="0"/>
                </a:moveTo>
                <a:lnTo>
                  <a:pt x="0" y="40005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10" name="object 10"/>
          <p:cNvSpPr txBox="1"/>
          <p:nvPr/>
        </p:nvSpPr>
        <p:spPr>
          <a:xfrm>
            <a:off x="6294590" y="5157509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latin typeface="Arial"/>
                <a:cs typeface="Arial"/>
              </a:rPr>
              <a:t>1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22062" y="5156152"/>
            <a:ext cx="3443118" cy="0"/>
          </a:xfrm>
          <a:custGeom>
            <a:avLst/>
            <a:gdLst/>
            <a:ahLst/>
            <a:cxnLst/>
            <a:rect l="l" t="t" r="r" b="b"/>
            <a:pathLst>
              <a:path w="4026534">
                <a:moveTo>
                  <a:pt x="0" y="0"/>
                </a:moveTo>
                <a:lnTo>
                  <a:pt x="40005" y="0"/>
                </a:lnTo>
              </a:path>
              <a:path w="4026534">
                <a:moveTo>
                  <a:pt x="4026217" y="0"/>
                </a:moveTo>
                <a:lnTo>
                  <a:pt x="3986212" y="0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12" name="object 12"/>
          <p:cNvSpPr txBox="1"/>
          <p:nvPr/>
        </p:nvSpPr>
        <p:spPr>
          <a:xfrm>
            <a:off x="2763780" y="5010086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latin typeface="Arial"/>
                <a:cs typeface="Arial"/>
              </a:rPr>
              <a:t>0</a:t>
            </a:r>
            <a:endParaRPr sz="1667" dirty="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916360" y="1708418"/>
            <a:ext cx="3455063" cy="3452892"/>
            <a:chOff x="3410521" y="1766125"/>
            <a:chExt cx="4040504" cy="4037965"/>
          </a:xfrm>
        </p:grpSpPr>
        <p:sp>
          <p:nvSpPr>
            <p:cNvPr id="14" name="object 14"/>
            <p:cNvSpPr/>
            <p:nvPr/>
          </p:nvSpPr>
          <p:spPr>
            <a:xfrm>
              <a:off x="3417189" y="1771840"/>
              <a:ext cx="4026535" cy="2012950"/>
            </a:xfrm>
            <a:custGeom>
              <a:avLst/>
              <a:gdLst/>
              <a:ahLst/>
              <a:cxnLst/>
              <a:rect l="l" t="t" r="r" b="b"/>
              <a:pathLst>
                <a:path w="4026534" h="2012950">
                  <a:moveTo>
                    <a:pt x="0" y="2012632"/>
                  </a:moveTo>
                  <a:lnTo>
                    <a:pt x="40005" y="2012632"/>
                  </a:lnTo>
                </a:path>
                <a:path w="4026534" h="2012950">
                  <a:moveTo>
                    <a:pt x="4026217" y="2012632"/>
                  </a:moveTo>
                  <a:lnTo>
                    <a:pt x="3986212" y="2012632"/>
                  </a:lnTo>
                </a:path>
                <a:path w="4026534" h="2012950">
                  <a:moveTo>
                    <a:pt x="0" y="0"/>
                  </a:moveTo>
                  <a:lnTo>
                    <a:pt x="40005" y="0"/>
                  </a:lnTo>
                </a:path>
                <a:path w="4026534" h="2012950">
                  <a:moveTo>
                    <a:pt x="4026217" y="0"/>
                  </a:moveTo>
                  <a:lnTo>
                    <a:pt x="3986212" y="0"/>
                  </a:lnTo>
                </a:path>
              </a:pathLst>
            </a:custGeom>
            <a:ln w="11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411474" y="1766125"/>
              <a:ext cx="4037965" cy="4037965"/>
            </a:xfrm>
            <a:custGeom>
              <a:avLst/>
              <a:gdLst/>
              <a:ahLst/>
              <a:cxnLst/>
              <a:rect l="l" t="t" r="r" b="b"/>
              <a:pathLst>
                <a:path w="4037965" h="4037965">
                  <a:moveTo>
                    <a:pt x="4037647" y="5715"/>
                  </a:moveTo>
                  <a:lnTo>
                    <a:pt x="4031932" y="5715"/>
                  </a:lnTo>
                  <a:lnTo>
                    <a:pt x="4031932" y="0"/>
                  </a:lnTo>
                  <a:lnTo>
                    <a:pt x="4026217" y="0"/>
                  </a:lnTo>
                  <a:lnTo>
                    <a:pt x="4026217" y="11430"/>
                  </a:lnTo>
                  <a:lnTo>
                    <a:pt x="4026217" y="4026217"/>
                  </a:lnTo>
                  <a:lnTo>
                    <a:pt x="11430" y="4026217"/>
                  </a:lnTo>
                  <a:lnTo>
                    <a:pt x="11430" y="11430"/>
                  </a:lnTo>
                  <a:lnTo>
                    <a:pt x="4026217" y="11430"/>
                  </a:lnTo>
                  <a:lnTo>
                    <a:pt x="4026217" y="0"/>
                  </a:lnTo>
                  <a:lnTo>
                    <a:pt x="5715" y="0"/>
                  </a:lnTo>
                  <a:lnTo>
                    <a:pt x="5715" y="5715"/>
                  </a:lnTo>
                  <a:lnTo>
                    <a:pt x="0" y="5715"/>
                  </a:lnTo>
                  <a:lnTo>
                    <a:pt x="0" y="4031932"/>
                  </a:lnTo>
                  <a:lnTo>
                    <a:pt x="5715" y="4031932"/>
                  </a:lnTo>
                  <a:lnTo>
                    <a:pt x="5715" y="4037647"/>
                  </a:lnTo>
                  <a:lnTo>
                    <a:pt x="4031932" y="4037647"/>
                  </a:lnTo>
                  <a:lnTo>
                    <a:pt x="4031932" y="4031932"/>
                  </a:lnTo>
                  <a:lnTo>
                    <a:pt x="4037647" y="4031932"/>
                  </a:lnTo>
                  <a:lnTo>
                    <a:pt x="4037647" y="5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033456" y="5083695"/>
              <a:ext cx="74295" cy="7428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412426" y="5286578"/>
              <a:ext cx="74295" cy="7428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429571" y="5609475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20" y="22847"/>
                  </a:moveTo>
                  <a:lnTo>
                    <a:pt x="43923" y="13951"/>
                  </a:lnTo>
                  <a:lnTo>
                    <a:pt x="39023" y="6689"/>
                  </a:lnTo>
                  <a:lnTo>
                    <a:pt x="31757" y="1794"/>
                  </a:lnTo>
                  <a:lnTo>
                    <a:pt x="22860" y="0"/>
                  </a:lnTo>
                  <a:lnTo>
                    <a:pt x="13962" y="1794"/>
                  </a:lnTo>
                  <a:lnTo>
                    <a:pt x="6696" y="6689"/>
                  </a:lnTo>
                  <a:lnTo>
                    <a:pt x="1796" y="13951"/>
                  </a:lnTo>
                  <a:lnTo>
                    <a:pt x="0" y="22847"/>
                  </a:lnTo>
                  <a:lnTo>
                    <a:pt x="1796" y="31744"/>
                  </a:lnTo>
                  <a:lnTo>
                    <a:pt x="6696" y="39011"/>
                  </a:lnTo>
                  <a:lnTo>
                    <a:pt x="13962" y="43910"/>
                  </a:lnTo>
                  <a:lnTo>
                    <a:pt x="22860" y="45707"/>
                  </a:lnTo>
                  <a:lnTo>
                    <a:pt x="31757" y="43910"/>
                  </a:lnTo>
                  <a:lnTo>
                    <a:pt x="39023" y="39011"/>
                  </a:lnTo>
                  <a:lnTo>
                    <a:pt x="43923" y="31744"/>
                  </a:lnTo>
                  <a:lnTo>
                    <a:pt x="45720" y="2284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429571" y="5609475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20" y="22847"/>
                  </a:moveTo>
                  <a:lnTo>
                    <a:pt x="43923" y="31744"/>
                  </a:lnTo>
                  <a:lnTo>
                    <a:pt x="39023" y="39011"/>
                  </a:lnTo>
                  <a:lnTo>
                    <a:pt x="31757" y="43910"/>
                  </a:lnTo>
                  <a:lnTo>
                    <a:pt x="22860" y="45707"/>
                  </a:lnTo>
                  <a:lnTo>
                    <a:pt x="13962" y="43910"/>
                  </a:lnTo>
                  <a:lnTo>
                    <a:pt x="6696" y="39011"/>
                  </a:lnTo>
                  <a:lnTo>
                    <a:pt x="1796" y="31744"/>
                  </a:lnTo>
                  <a:lnTo>
                    <a:pt x="0" y="22847"/>
                  </a:lnTo>
                  <a:lnTo>
                    <a:pt x="1796" y="13951"/>
                  </a:lnTo>
                  <a:lnTo>
                    <a:pt x="6696" y="6689"/>
                  </a:lnTo>
                  <a:lnTo>
                    <a:pt x="13962" y="1794"/>
                  </a:lnTo>
                  <a:lnTo>
                    <a:pt x="22860" y="0"/>
                  </a:lnTo>
                  <a:lnTo>
                    <a:pt x="31757" y="1794"/>
                  </a:lnTo>
                  <a:lnTo>
                    <a:pt x="39023" y="6689"/>
                  </a:lnTo>
                  <a:lnTo>
                    <a:pt x="43923" y="13951"/>
                  </a:lnTo>
                  <a:lnTo>
                    <a:pt x="45720" y="22847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469576" y="5687580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20" y="22847"/>
                  </a:moveTo>
                  <a:lnTo>
                    <a:pt x="43923" y="13951"/>
                  </a:lnTo>
                  <a:lnTo>
                    <a:pt x="39023" y="6689"/>
                  </a:lnTo>
                  <a:lnTo>
                    <a:pt x="31757" y="1794"/>
                  </a:lnTo>
                  <a:lnTo>
                    <a:pt x="22860" y="0"/>
                  </a:lnTo>
                  <a:lnTo>
                    <a:pt x="13962" y="1794"/>
                  </a:lnTo>
                  <a:lnTo>
                    <a:pt x="6696" y="6689"/>
                  </a:lnTo>
                  <a:lnTo>
                    <a:pt x="1796" y="13951"/>
                  </a:lnTo>
                  <a:lnTo>
                    <a:pt x="0" y="22847"/>
                  </a:lnTo>
                  <a:lnTo>
                    <a:pt x="1796" y="31744"/>
                  </a:lnTo>
                  <a:lnTo>
                    <a:pt x="6696" y="39011"/>
                  </a:lnTo>
                  <a:lnTo>
                    <a:pt x="13962" y="43910"/>
                  </a:lnTo>
                  <a:lnTo>
                    <a:pt x="22860" y="45707"/>
                  </a:lnTo>
                  <a:lnTo>
                    <a:pt x="31757" y="43910"/>
                  </a:lnTo>
                  <a:lnTo>
                    <a:pt x="39023" y="39011"/>
                  </a:lnTo>
                  <a:lnTo>
                    <a:pt x="43923" y="31744"/>
                  </a:lnTo>
                  <a:lnTo>
                    <a:pt x="45720" y="2284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469576" y="5687580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20" y="22847"/>
                  </a:moveTo>
                  <a:lnTo>
                    <a:pt x="43923" y="31744"/>
                  </a:lnTo>
                  <a:lnTo>
                    <a:pt x="39023" y="39011"/>
                  </a:lnTo>
                  <a:lnTo>
                    <a:pt x="31757" y="43910"/>
                  </a:lnTo>
                  <a:lnTo>
                    <a:pt x="22860" y="45707"/>
                  </a:lnTo>
                  <a:lnTo>
                    <a:pt x="13962" y="43910"/>
                  </a:lnTo>
                  <a:lnTo>
                    <a:pt x="6696" y="39011"/>
                  </a:lnTo>
                  <a:lnTo>
                    <a:pt x="1796" y="31744"/>
                  </a:lnTo>
                  <a:lnTo>
                    <a:pt x="0" y="22847"/>
                  </a:lnTo>
                  <a:lnTo>
                    <a:pt x="1796" y="13951"/>
                  </a:lnTo>
                  <a:lnTo>
                    <a:pt x="6696" y="6689"/>
                  </a:lnTo>
                  <a:lnTo>
                    <a:pt x="13962" y="1794"/>
                  </a:lnTo>
                  <a:lnTo>
                    <a:pt x="22860" y="0"/>
                  </a:lnTo>
                  <a:lnTo>
                    <a:pt x="31757" y="1794"/>
                  </a:lnTo>
                  <a:lnTo>
                    <a:pt x="39023" y="6689"/>
                  </a:lnTo>
                  <a:lnTo>
                    <a:pt x="43923" y="13951"/>
                  </a:lnTo>
                  <a:lnTo>
                    <a:pt x="45720" y="22847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874514" y="2597670"/>
              <a:ext cx="74295" cy="7428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463034" y="2574810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45720" y="22847"/>
                  </a:moveTo>
                  <a:lnTo>
                    <a:pt x="43923" y="13951"/>
                  </a:lnTo>
                  <a:lnTo>
                    <a:pt x="39023" y="6689"/>
                  </a:lnTo>
                  <a:lnTo>
                    <a:pt x="31757" y="1794"/>
                  </a:lnTo>
                  <a:lnTo>
                    <a:pt x="22860" y="0"/>
                  </a:lnTo>
                  <a:lnTo>
                    <a:pt x="13962" y="1794"/>
                  </a:lnTo>
                  <a:lnTo>
                    <a:pt x="6696" y="6689"/>
                  </a:lnTo>
                  <a:lnTo>
                    <a:pt x="1796" y="13951"/>
                  </a:lnTo>
                  <a:lnTo>
                    <a:pt x="0" y="22847"/>
                  </a:lnTo>
                  <a:lnTo>
                    <a:pt x="1796" y="31744"/>
                  </a:lnTo>
                  <a:lnTo>
                    <a:pt x="6696" y="39011"/>
                  </a:lnTo>
                  <a:lnTo>
                    <a:pt x="13962" y="43910"/>
                  </a:lnTo>
                  <a:lnTo>
                    <a:pt x="22860" y="45707"/>
                  </a:lnTo>
                  <a:lnTo>
                    <a:pt x="31757" y="43910"/>
                  </a:lnTo>
                  <a:lnTo>
                    <a:pt x="39023" y="39011"/>
                  </a:lnTo>
                  <a:lnTo>
                    <a:pt x="43923" y="31744"/>
                  </a:lnTo>
                  <a:lnTo>
                    <a:pt x="45720" y="22847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463034" y="2574810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45720" y="22847"/>
                  </a:moveTo>
                  <a:lnTo>
                    <a:pt x="43923" y="31744"/>
                  </a:lnTo>
                  <a:lnTo>
                    <a:pt x="39023" y="39011"/>
                  </a:lnTo>
                  <a:lnTo>
                    <a:pt x="31757" y="43910"/>
                  </a:lnTo>
                  <a:lnTo>
                    <a:pt x="22860" y="45707"/>
                  </a:lnTo>
                  <a:lnTo>
                    <a:pt x="13962" y="43910"/>
                  </a:lnTo>
                  <a:lnTo>
                    <a:pt x="6696" y="39011"/>
                  </a:lnTo>
                  <a:lnTo>
                    <a:pt x="1796" y="31744"/>
                  </a:lnTo>
                  <a:lnTo>
                    <a:pt x="0" y="22847"/>
                  </a:lnTo>
                  <a:lnTo>
                    <a:pt x="1796" y="13951"/>
                  </a:lnTo>
                  <a:lnTo>
                    <a:pt x="6696" y="6689"/>
                  </a:lnTo>
                  <a:lnTo>
                    <a:pt x="13962" y="1794"/>
                  </a:lnTo>
                  <a:lnTo>
                    <a:pt x="22860" y="0"/>
                  </a:lnTo>
                  <a:lnTo>
                    <a:pt x="31757" y="1794"/>
                  </a:lnTo>
                  <a:lnTo>
                    <a:pt x="39023" y="6689"/>
                  </a:lnTo>
                  <a:lnTo>
                    <a:pt x="43923" y="13951"/>
                  </a:lnTo>
                  <a:lnTo>
                    <a:pt x="45720" y="22847"/>
                  </a:lnTo>
                </a:path>
              </a:pathLst>
            </a:custGeom>
            <a:ln w="285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769989" y="4671263"/>
              <a:ext cx="74295" cy="7428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453759" y="5197043"/>
              <a:ext cx="74295" cy="7428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208716" y="2368118"/>
              <a:ext cx="74295" cy="7428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410521" y="2366213"/>
              <a:ext cx="4040505" cy="28050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552569" y="2543378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45720" y="22847"/>
                  </a:moveTo>
                  <a:lnTo>
                    <a:pt x="43923" y="13951"/>
                  </a:lnTo>
                  <a:lnTo>
                    <a:pt x="39023" y="6689"/>
                  </a:lnTo>
                  <a:lnTo>
                    <a:pt x="31757" y="1794"/>
                  </a:lnTo>
                  <a:lnTo>
                    <a:pt x="22860" y="0"/>
                  </a:lnTo>
                  <a:lnTo>
                    <a:pt x="13962" y="1794"/>
                  </a:lnTo>
                  <a:lnTo>
                    <a:pt x="6696" y="6689"/>
                  </a:lnTo>
                  <a:lnTo>
                    <a:pt x="1796" y="13951"/>
                  </a:lnTo>
                  <a:lnTo>
                    <a:pt x="0" y="22847"/>
                  </a:lnTo>
                  <a:lnTo>
                    <a:pt x="1796" y="31744"/>
                  </a:lnTo>
                  <a:lnTo>
                    <a:pt x="6696" y="39011"/>
                  </a:lnTo>
                  <a:lnTo>
                    <a:pt x="13962" y="43910"/>
                  </a:lnTo>
                  <a:lnTo>
                    <a:pt x="22860" y="45707"/>
                  </a:lnTo>
                  <a:lnTo>
                    <a:pt x="31757" y="43910"/>
                  </a:lnTo>
                  <a:lnTo>
                    <a:pt x="39023" y="39011"/>
                  </a:lnTo>
                  <a:lnTo>
                    <a:pt x="43923" y="31744"/>
                  </a:lnTo>
                  <a:lnTo>
                    <a:pt x="45720" y="22847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552569" y="2543378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45720" y="22847"/>
                  </a:moveTo>
                  <a:lnTo>
                    <a:pt x="43923" y="31744"/>
                  </a:lnTo>
                  <a:lnTo>
                    <a:pt x="39023" y="39011"/>
                  </a:lnTo>
                  <a:lnTo>
                    <a:pt x="31757" y="43910"/>
                  </a:lnTo>
                  <a:lnTo>
                    <a:pt x="22860" y="45707"/>
                  </a:lnTo>
                  <a:lnTo>
                    <a:pt x="13962" y="43910"/>
                  </a:lnTo>
                  <a:lnTo>
                    <a:pt x="6696" y="39011"/>
                  </a:lnTo>
                  <a:lnTo>
                    <a:pt x="1796" y="31744"/>
                  </a:lnTo>
                  <a:lnTo>
                    <a:pt x="0" y="22847"/>
                  </a:lnTo>
                  <a:lnTo>
                    <a:pt x="1796" y="13951"/>
                  </a:lnTo>
                  <a:lnTo>
                    <a:pt x="6696" y="6689"/>
                  </a:lnTo>
                  <a:lnTo>
                    <a:pt x="13962" y="1794"/>
                  </a:lnTo>
                  <a:lnTo>
                    <a:pt x="22860" y="0"/>
                  </a:lnTo>
                  <a:lnTo>
                    <a:pt x="31757" y="1794"/>
                  </a:lnTo>
                  <a:lnTo>
                    <a:pt x="39023" y="6689"/>
                  </a:lnTo>
                  <a:lnTo>
                    <a:pt x="43923" y="13951"/>
                  </a:lnTo>
                  <a:lnTo>
                    <a:pt x="45720" y="22847"/>
                  </a:lnTo>
                </a:path>
              </a:pathLst>
            </a:custGeom>
            <a:ln w="2857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587109" y="2411933"/>
              <a:ext cx="74295" cy="7428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7062406" y="2550998"/>
              <a:ext cx="74295" cy="7428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584592" y="3288256"/>
            <a:ext cx="320909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9" dirty="0">
                <a:latin typeface="Arial"/>
                <a:cs typeface="Arial"/>
              </a:rPr>
              <a:t>0.5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63780" y="1567240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latin typeface="Arial"/>
                <a:cs typeface="Arial"/>
              </a:rPr>
              <a:t>1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10305" y="5380957"/>
            <a:ext cx="262809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64"/>
              </a:lnSpc>
            </a:pPr>
            <a:r>
              <a:rPr sz="1667" spc="9" dirty="0">
                <a:latin typeface="Arial"/>
                <a:cs typeface="Arial"/>
              </a:rPr>
              <a:t>(a)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450839" y="5288435"/>
            <a:ext cx="616840" cy="493038"/>
          </a:xfrm>
          <a:custGeom>
            <a:avLst/>
            <a:gdLst/>
            <a:ahLst/>
            <a:cxnLst/>
            <a:rect l="l" t="t" r="r" b="b"/>
            <a:pathLst>
              <a:path w="721360" h="576579">
                <a:moveTo>
                  <a:pt x="720854" y="576069"/>
                </a:moveTo>
                <a:lnTo>
                  <a:pt x="720854" y="0"/>
                </a:lnTo>
                <a:lnTo>
                  <a:pt x="0" y="0"/>
                </a:lnTo>
                <a:lnTo>
                  <a:pt x="0" y="576069"/>
                </a:lnTo>
                <a:lnTo>
                  <a:pt x="720854" y="5760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39" dirty="0"/>
          </a:p>
        </p:txBody>
      </p:sp>
    </p:spTree>
    <p:extLst>
      <p:ext uri="{BB962C8B-B14F-4D97-AF65-F5344CB8AC3E}">
        <p14:creationId xmlns:p14="http://schemas.microsoft.com/office/powerpoint/2010/main" val="410952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7734" y="717734"/>
            <a:ext cx="5289294" cy="43197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736" spc="-4" dirty="0">
                <a:solidFill>
                  <a:srgbClr val="000000"/>
                </a:solidFill>
                <a:latin typeface="Arial"/>
                <a:cs typeface="Arial"/>
              </a:rPr>
              <a:t>Synthetic Data </a:t>
            </a:r>
            <a:r>
              <a:rPr sz="2736" spc="-9" dirty="0">
                <a:solidFill>
                  <a:srgbClr val="000000"/>
                </a:solidFill>
                <a:latin typeface="Arial"/>
                <a:cs typeface="Arial"/>
              </a:rPr>
              <a:t>Set </a:t>
            </a:r>
            <a:r>
              <a:rPr sz="2736" spc="-4" dirty="0">
                <a:solidFill>
                  <a:srgbClr val="000000"/>
                </a:solidFill>
                <a:latin typeface="Arial"/>
                <a:cs typeface="Arial"/>
              </a:rPr>
              <a:t>Without</a:t>
            </a:r>
            <a:r>
              <a:rPr sz="2736" spc="-38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736" spc="-9" dirty="0">
                <a:solidFill>
                  <a:srgbClr val="000000"/>
                </a:solidFill>
                <a:latin typeface="Arial"/>
                <a:cs typeface="Arial"/>
              </a:rPr>
              <a:t>Labels</a:t>
            </a:r>
            <a:endParaRPr sz="2736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87202" y="1769668"/>
            <a:ext cx="3452892" cy="3452892"/>
            <a:chOff x="3376422" y="1837753"/>
            <a:chExt cx="4037965" cy="4037965"/>
          </a:xfrm>
        </p:grpSpPr>
        <p:sp>
          <p:nvSpPr>
            <p:cNvPr id="4" name="object 4"/>
            <p:cNvSpPr/>
            <p:nvPr/>
          </p:nvSpPr>
          <p:spPr>
            <a:xfrm>
              <a:off x="3376422" y="1837753"/>
              <a:ext cx="4037965" cy="4037965"/>
            </a:xfrm>
            <a:custGeom>
              <a:avLst/>
              <a:gdLst/>
              <a:ahLst/>
              <a:cxnLst/>
              <a:rect l="l" t="t" r="r" b="b"/>
              <a:pathLst>
                <a:path w="4037965" h="4037965">
                  <a:moveTo>
                    <a:pt x="4037647" y="5715"/>
                  </a:moveTo>
                  <a:lnTo>
                    <a:pt x="4031932" y="5715"/>
                  </a:lnTo>
                  <a:lnTo>
                    <a:pt x="4031932" y="0"/>
                  </a:lnTo>
                  <a:lnTo>
                    <a:pt x="4026217" y="0"/>
                  </a:lnTo>
                  <a:lnTo>
                    <a:pt x="4026217" y="11430"/>
                  </a:lnTo>
                  <a:lnTo>
                    <a:pt x="4026217" y="4026217"/>
                  </a:lnTo>
                  <a:lnTo>
                    <a:pt x="11430" y="4026217"/>
                  </a:lnTo>
                  <a:lnTo>
                    <a:pt x="11430" y="11430"/>
                  </a:lnTo>
                  <a:lnTo>
                    <a:pt x="4026217" y="11430"/>
                  </a:lnTo>
                  <a:lnTo>
                    <a:pt x="4026217" y="0"/>
                  </a:lnTo>
                  <a:lnTo>
                    <a:pt x="5715" y="0"/>
                  </a:lnTo>
                  <a:lnTo>
                    <a:pt x="5715" y="5715"/>
                  </a:lnTo>
                  <a:lnTo>
                    <a:pt x="0" y="5715"/>
                  </a:lnTo>
                  <a:lnTo>
                    <a:pt x="0" y="4031932"/>
                  </a:lnTo>
                  <a:lnTo>
                    <a:pt x="5715" y="4031932"/>
                  </a:lnTo>
                  <a:lnTo>
                    <a:pt x="5715" y="4037647"/>
                  </a:lnTo>
                  <a:lnTo>
                    <a:pt x="4031932" y="4037647"/>
                  </a:lnTo>
                  <a:lnTo>
                    <a:pt x="4031932" y="4031932"/>
                  </a:lnTo>
                  <a:lnTo>
                    <a:pt x="4037647" y="4031932"/>
                  </a:lnTo>
                  <a:lnTo>
                    <a:pt x="4037647" y="5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3382137" y="1843468"/>
              <a:ext cx="0" cy="4026535"/>
            </a:xfrm>
            <a:custGeom>
              <a:avLst/>
              <a:gdLst/>
              <a:ahLst/>
              <a:cxnLst/>
              <a:rect l="l" t="t" r="r" b="b"/>
              <a:pathLst>
                <a:path h="4026535">
                  <a:moveTo>
                    <a:pt x="0" y="4026217"/>
                  </a:moveTo>
                  <a:lnTo>
                    <a:pt x="0" y="3985260"/>
                  </a:lnTo>
                </a:path>
                <a:path h="4026535">
                  <a:moveTo>
                    <a:pt x="0" y="0"/>
                  </a:moveTo>
                  <a:lnTo>
                    <a:pt x="0" y="40005"/>
                  </a:lnTo>
                </a:path>
              </a:pathLst>
            </a:custGeom>
            <a:ln w="11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21771" y="5218758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latin typeface="Arial"/>
                <a:cs typeface="Arial"/>
              </a:rPr>
              <a:t>0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13919" y="1774555"/>
            <a:ext cx="0" cy="3443118"/>
          </a:xfrm>
          <a:custGeom>
            <a:avLst/>
            <a:gdLst/>
            <a:ahLst/>
            <a:cxnLst/>
            <a:rect l="l" t="t" r="r" b="b"/>
            <a:pathLst>
              <a:path h="4026535">
                <a:moveTo>
                  <a:pt x="0" y="4026217"/>
                </a:moveTo>
                <a:lnTo>
                  <a:pt x="0" y="3985260"/>
                </a:lnTo>
              </a:path>
              <a:path h="4026535">
                <a:moveTo>
                  <a:pt x="0" y="0"/>
                </a:moveTo>
                <a:lnTo>
                  <a:pt x="0" y="40005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8" name="object 8"/>
          <p:cNvSpPr txBox="1"/>
          <p:nvPr/>
        </p:nvSpPr>
        <p:spPr>
          <a:xfrm>
            <a:off x="4454008" y="5218758"/>
            <a:ext cx="320909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9" dirty="0">
                <a:latin typeface="Arial"/>
                <a:cs typeface="Arial"/>
              </a:rPr>
              <a:t>0.5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34935" y="1774555"/>
            <a:ext cx="0" cy="3443118"/>
          </a:xfrm>
          <a:custGeom>
            <a:avLst/>
            <a:gdLst/>
            <a:ahLst/>
            <a:cxnLst/>
            <a:rect l="l" t="t" r="r" b="b"/>
            <a:pathLst>
              <a:path h="4026535">
                <a:moveTo>
                  <a:pt x="0" y="4026217"/>
                </a:moveTo>
                <a:lnTo>
                  <a:pt x="0" y="3985260"/>
                </a:lnTo>
              </a:path>
              <a:path h="4026535">
                <a:moveTo>
                  <a:pt x="0" y="0"/>
                </a:moveTo>
                <a:lnTo>
                  <a:pt x="0" y="40005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10" name="object 10"/>
          <p:cNvSpPr txBox="1"/>
          <p:nvPr/>
        </p:nvSpPr>
        <p:spPr>
          <a:xfrm>
            <a:off x="6264617" y="5218758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latin typeface="Arial"/>
                <a:cs typeface="Arial"/>
              </a:rPr>
              <a:t>1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92088" y="5217400"/>
            <a:ext cx="3443118" cy="0"/>
          </a:xfrm>
          <a:custGeom>
            <a:avLst/>
            <a:gdLst/>
            <a:ahLst/>
            <a:cxnLst/>
            <a:rect l="l" t="t" r="r" b="b"/>
            <a:pathLst>
              <a:path w="4026534">
                <a:moveTo>
                  <a:pt x="0" y="0"/>
                </a:moveTo>
                <a:lnTo>
                  <a:pt x="40005" y="0"/>
                </a:lnTo>
              </a:path>
              <a:path w="4026534">
                <a:moveTo>
                  <a:pt x="4026217" y="0"/>
                </a:moveTo>
                <a:lnTo>
                  <a:pt x="3986212" y="0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12" name="object 12"/>
          <p:cNvSpPr txBox="1"/>
          <p:nvPr/>
        </p:nvSpPr>
        <p:spPr>
          <a:xfrm>
            <a:off x="2733806" y="5071336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latin typeface="Arial"/>
                <a:cs typeface="Arial"/>
              </a:rPr>
              <a:t>0</a:t>
            </a:r>
            <a:endParaRPr sz="1667" dirty="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886387" y="1769668"/>
            <a:ext cx="3455063" cy="3452892"/>
            <a:chOff x="3375469" y="1837753"/>
            <a:chExt cx="4040504" cy="4037965"/>
          </a:xfrm>
        </p:grpSpPr>
        <p:sp>
          <p:nvSpPr>
            <p:cNvPr id="14" name="object 14"/>
            <p:cNvSpPr/>
            <p:nvPr/>
          </p:nvSpPr>
          <p:spPr>
            <a:xfrm>
              <a:off x="3382137" y="1843468"/>
              <a:ext cx="4026535" cy="2012950"/>
            </a:xfrm>
            <a:custGeom>
              <a:avLst/>
              <a:gdLst/>
              <a:ahLst/>
              <a:cxnLst/>
              <a:rect l="l" t="t" r="r" b="b"/>
              <a:pathLst>
                <a:path w="4026534" h="2012950">
                  <a:moveTo>
                    <a:pt x="0" y="2012632"/>
                  </a:moveTo>
                  <a:lnTo>
                    <a:pt x="40005" y="2012632"/>
                  </a:lnTo>
                </a:path>
                <a:path w="4026534" h="2012950">
                  <a:moveTo>
                    <a:pt x="4026217" y="2012632"/>
                  </a:moveTo>
                  <a:lnTo>
                    <a:pt x="3986212" y="2012632"/>
                  </a:lnTo>
                </a:path>
                <a:path w="4026534" h="2012950">
                  <a:moveTo>
                    <a:pt x="0" y="0"/>
                  </a:moveTo>
                  <a:lnTo>
                    <a:pt x="40005" y="0"/>
                  </a:lnTo>
                </a:path>
                <a:path w="4026534" h="2012950">
                  <a:moveTo>
                    <a:pt x="4026217" y="0"/>
                  </a:moveTo>
                  <a:lnTo>
                    <a:pt x="3986212" y="0"/>
                  </a:lnTo>
                </a:path>
              </a:pathLst>
            </a:custGeom>
            <a:ln w="11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376422" y="1837753"/>
              <a:ext cx="4037965" cy="4037965"/>
            </a:xfrm>
            <a:custGeom>
              <a:avLst/>
              <a:gdLst/>
              <a:ahLst/>
              <a:cxnLst/>
              <a:rect l="l" t="t" r="r" b="b"/>
              <a:pathLst>
                <a:path w="4037965" h="4037965">
                  <a:moveTo>
                    <a:pt x="4037647" y="5715"/>
                  </a:moveTo>
                  <a:lnTo>
                    <a:pt x="4031932" y="5715"/>
                  </a:lnTo>
                  <a:lnTo>
                    <a:pt x="4031932" y="0"/>
                  </a:lnTo>
                  <a:lnTo>
                    <a:pt x="4026217" y="0"/>
                  </a:lnTo>
                  <a:lnTo>
                    <a:pt x="4026217" y="11430"/>
                  </a:lnTo>
                  <a:lnTo>
                    <a:pt x="4026217" y="4026217"/>
                  </a:lnTo>
                  <a:lnTo>
                    <a:pt x="11430" y="4026217"/>
                  </a:lnTo>
                  <a:lnTo>
                    <a:pt x="11430" y="11430"/>
                  </a:lnTo>
                  <a:lnTo>
                    <a:pt x="4026217" y="11430"/>
                  </a:lnTo>
                  <a:lnTo>
                    <a:pt x="4026217" y="0"/>
                  </a:lnTo>
                  <a:lnTo>
                    <a:pt x="5715" y="0"/>
                  </a:lnTo>
                  <a:lnTo>
                    <a:pt x="5715" y="5715"/>
                  </a:lnTo>
                  <a:lnTo>
                    <a:pt x="0" y="5715"/>
                  </a:lnTo>
                  <a:lnTo>
                    <a:pt x="0" y="4031932"/>
                  </a:lnTo>
                  <a:lnTo>
                    <a:pt x="5715" y="4031932"/>
                  </a:lnTo>
                  <a:lnTo>
                    <a:pt x="5715" y="4037647"/>
                  </a:lnTo>
                  <a:lnTo>
                    <a:pt x="4031932" y="4037647"/>
                  </a:lnTo>
                  <a:lnTo>
                    <a:pt x="4031932" y="4031932"/>
                  </a:lnTo>
                  <a:lnTo>
                    <a:pt x="4037647" y="4031932"/>
                  </a:lnTo>
                  <a:lnTo>
                    <a:pt x="4037647" y="5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998404" y="5155323"/>
              <a:ext cx="74282" cy="7428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377374" y="5358206"/>
              <a:ext cx="74282" cy="7428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394519" y="5681103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07" y="22847"/>
                  </a:moveTo>
                  <a:lnTo>
                    <a:pt x="43912" y="13957"/>
                  </a:lnTo>
                  <a:lnTo>
                    <a:pt x="39017" y="6694"/>
                  </a:lnTo>
                  <a:lnTo>
                    <a:pt x="31755" y="1796"/>
                  </a:lnTo>
                  <a:lnTo>
                    <a:pt x="22860" y="0"/>
                  </a:lnTo>
                  <a:lnTo>
                    <a:pt x="13962" y="1796"/>
                  </a:lnTo>
                  <a:lnTo>
                    <a:pt x="6696" y="6694"/>
                  </a:lnTo>
                  <a:lnTo>
                    <a:pt x="1796" y="13957"/>
                  </a:lnTo>
                  <a:lnTo>
                    <a:pt x="0" y="22847"/>
                  </a:lnTo>
                  <a:lnTo>
                    <a:pt x="1796" y="31744"/>
                  </a:lnTo>
                  <a:lnTo>
                    <a:pt x="6696" y="39011"/>
                  </a:lnTo>
                  <a:lnTo>
                    <a:pt x="13962" y="43910"/>
                  </a:lnTo>
                  <a:lnTo>
                    <a:pt x="22860" y="45707"/>
                  </a:lnTo>
                  <a:lnTo>
                    <a:pt x="31755" y="43910"/>
                  </a:lnTo>
                  <a:lnTo>
                    <a:pt x="39017" y="39011"/>
                  </a:lnTo>
                  <a:lnTo>
                    <a:pt x="43912" y="31744"/>
                  </a:lnTo>
                  <a:lnTo>
                    <a:pt x="45707" y="22847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394519" y="5681103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07" y="22847"/>
                  </a:moveTo>
                  <a:lnTo>
                    <a:pt x="43912" y="31744"/>
                  </a:lnTo>
                  <a:lnTo>
                    <a:pt x="39017" y="39011"/>
                  </a:lnTo>
                  <a:lnTo>
                    <a:pt x="31755" y="43910"/>
                  </a:lnTo>
                  <a:lnTo>
                    <a:pt x="22860" y="45707"/>
                  </a:lnTo>
                  <a:lnTo>
                    <a:pt x="13962" y="43910"/>
                  </a:lnTo>
                  <a:lnTo>
                    <a:pt x="6696" y="39011"/>
                  </a:lnTo>
                  <a:lnTo>
                    <a:pt x="1796" y="31744"/>
                  </a:lnTo>
                  <a:lnTo>
                    <a:pt x="0" y="22847"/>
                  </a:lnTo>
                  <a:lnTo>
                    <a:pt x="1796" y="13957"/>
                  </a:lnTo>
                  <a:lnTo>
                    <a:pt x="6696" y="6694"/>
                  </a:lnTo>
                  <a:lnTo>
                    <a:pt x="13962" y="1796"/>
                  </a:lnTo>
                  <a:lnTo>
                    <a:pt x="22860" y="0"/>
                  </a:lnTo>
                  <a:lnTo>
                    <a:pt x="31755" y="1796"/>
                  </a:lnTo>
                  <a:lnTo>
                    <a:pt x="39017" y="6694"/>
                  </a:lnTo>
                  <a:lnTo>
                    <a:pt x="43912" y="13957"/>
                  </a:lnTo>
                  <a:lnTo>
                    <a:pt x="45707" y="22847"/>
                  </a:lnTo>
                </a:path>
              </a:pathLst>
            </a:custGeom>
            <a:ln w="2857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434524" y="5759208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07" y="22847"/>
                  </a:moveTo>
                  <a:lnTo>
                    <a:pt x="43912" y="13957"/>
                  </a:lnTo>
                  <a:lnTo>
                    <a:pt x="39017" y="6694"/>
                  </a:lnTo>
                  <a:lnTo>
                    <a:pt x="31755" y="1796"/>
                  </a:lnTo>
                  <a:lnTo>
                    <a:pt x="22860" y="0"/>
                  </a:lnTo>
                  <a:lnTo>
                    <a:pt x="13962" y="1796"/>
                  </a:lnTo>
                  <a:lnTo>
                    <a:pt x="6696" y="6694"/>
                  </a:lnTo>
                  <a:lnTo>
                    <a:pt x="1796" y="13957"/>
                  </a:lnTo>
                  <a:lnTo>
                    <a:pt x="0" y="22847"/>
                  </a:lnTo>
                  <a:lnTo>
                    <a:pt x="1796" y="31744"/>
                  </a:lnTo>
                  <a:lnTo>
                    <a:pt x="6696" y="39011"/>
                  </a:lnTo>
                  <a:lnTo>
                    <a:pt x="13962" y="43910"/>
                  </a:lnTo>
                  <a:lnTo>
                    <a:pt x="22860" y="45707"/>
                  </a:lnTo>
                  <a:lnTo>
                    <a:pt x="31755" y="43910"/>
                  </a:lnTo>
                  <a:lnTo>
                    <a:pt x="39017" y="39011"/>
                  </a:lnTo>
                  <a:lnTo>
                    <a:pt x="43912" y="31744"/>
                  </a:lnTo>
                  <a:lnTo>
                    <a:pt x="45707" y="22847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434524" y="5759208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07" y="22847"/>
                  </a:moveTo>
                  <a:lnTo>
                    <a:pt x="43912" y="31744"/>
                  </a:lnTo>
                  <a:lnTo>
                    <a:pt x="39017" y="39011"/>
                  </a:lnTo>
                  <a:lnTo>
                    <a:pt x="31755" y="43910"/>
                  </a:lnTo>
                  <a:lnTo>
                    <a:pt x="22860" y="45707"/>
                  </a:lnTo>
                  <a:lnTo>
                    <a:pt x="13962" y="43910"/>
                  </a:lnTo>
                  <a:lnTo>
                    <a:pt x="6696" y="39011"/>
                  </a:lnTo>
                  <a:lnTo>
                    <a:pt x="1796" y="31744"/>
                  </a:lnTo>
                  <a:lnTo>
                    <a:pt x="0" y="22847"/>
                  </a:lnTo>
                  <a:lnTo>
                    <a:pt x="1796" y="13957"/>
                  </a:lnTo>
                  <a:lnTo>
                    <a:pt x="6696" y="6694"/>
                  </a:lnTo>
                  <a:lnTo>
                    <a:pt x="13962" y="1796"/>
                  </a:lnTo>
                  <a:lnTo>
                    <a:pt x="22860" y="0"/>
                  </a:lnTo>
                  <a:lnTo>
                    <a:pt x="31755" y="1796"/>
                  </a:lnTo>
                  <a:lnTo>
                    <a:pt x="39017" y="6694"/>
                  </a:lnTo>
                  <a:lnTo>
                    <a:pt x="43912" y="13957"/>
                  </a:lnTo>
                  <a:lnTo>
                    <a:pt x="45707" y="22847"/>
                  </a:lnTo>
                </a:path>
              </a:pathLst>
            </a:custGeom>
            <a:ln w="2857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839462" y="2669298"/>
              <a:ext cx="74282" cy="7428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427982" y="2646438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45707" y="22847"/>
                  </a:moveTo>
                  <a:lnTo>
                    <a:pt x="43912" y="13957"/>
                  </a:lnTo>
                  <a:lnTo>
                    <a:pt x="39017" y="6694"/>
                  </a:lnTo>
                  <a:lnTo>
                    <a:pt x="31755" y="1796"/>
                  </a:lnTo>
                  <a:lnTo>
                    <a:pt x="22860" y="0"/>
                  </a:lnTo>
                  <a:lnTo>
                    <a:pt x="13962" y="1796"/>
                  </a:lnTo>
                  <a:lnTo>
                    <a:pt x="6696" y="6694"/>
                  </a:lnTo>
                  <a:lnTo>
                    <a:pt x="1796" y="13957"/>
                  </a:lnTo>
                  <a:lnTo>
                    <a:pt x="0" y="22847"/>
                  </a:lnTo>
                  <a:lnTo>
                    <a:pt x="1796" y="31744"/>
                  </a:lnTo>
                  <a:lnTo>
                    <a:pt x="6696" y="39011"/>
                  </a:lnTo>
                  <a:lnTo>
                    <a:pt x="13962" y="43910"/>
                  </a:lnTo>
                  <a:lnTo>
                    <a:pt x="22860" y="45707"/>
                  </a:lnTo>
                  <a:lnTo>
                    <a:pt x="31755" y="43910"/>
                  </a:lnTo>
                  <a:lnTo>
                    <a:pt x="39017" y="39011"/>
                  </a:lnTo>
                  <a:lnTo>
                    <a:pt x="43912" y="31744"/>
                  </a:lnTo>
                  <a:lnTo>
                    <a:pt x="45707" y="22847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427982" y="2646438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45707" y="22847"/>
                  </a:moveTo>
                  <a:lnTo>
                    <a:pt x="43912" y="31744"/>
                  </a:lnTo>
                  <a:lnTo>
                    <a:pt x="39017" y="39011"/>
                  </a:lnTo>
                  <a:lnTo>
                    <a:pt x="31755" y="43910"/>
                  </a:lnTo>
                  <a:lnTo>
                    <a:pt x="22860" y="45707"/>
                  </a:lnTo>
                  <a:lnTo>
                    <a:pt x="13962" y="43910"/>
                  </a:lnTo>
                  <a:lnTo>
                    <a:pt x="6696" y="39011"/>
                  </a:lnTo>
                  <a:lnTo>
                    <a:pt x="1796" y="31744"/>
                  </a:lnTo>
                  <a:lnTo>
                    <a:pt x="0" y="22847"/>
                  </a:lnTo>
                  <a:lnTo>
                    <a:pt x="1796" y="13957"/>
                  </a:lnTo>
                  <a:lnTo>
                    <a:pt x="6696" y="6694"/>
                  </a:lnTo>
                  <a:lnTo>
                    <a:pt x="13962" y="1796"/>
                  </a:lnTo>
                  <a:lnTo>
                    <a:pt x="22860" y="0"/>
                  </a:lnTo>
                  <a:lnTo>
                    <a:pt x="31755" y="1796"/>
                  </a:lnTo>
                  <a:lnTo>
                    <a:pt x="39017" y="6694"/>
                  </a:lnTo>
                  <a:lnTo>
                    <a:pt x="43912" y="13957"/>
                  </a:lnTo>
                  <a:lnTo>
                    <a:pt x="45707" y="22847"/>
                  </a:lnTo>
                </a:path>
              </a:pathLst>
            </a:custGeom>
            <a:ln w="2857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734936" y="4742891"/>
              <a:ext cx="74282" cy="7428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418707" y="5268671"/>
              <a:ext cx="74282" cy="7428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173664" y="2439746"/>
              <a:ext cx="74282" cy="7428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375469" y="2437841"/>
              <a:ext cx="4040492" cy="28050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517517" y="2615006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45707" y="22847"/>
                  </a:moveTo>
                  <a:lnTo>
                    <a:pt x="43912" y="13957"/>
                  </a:lnTo>
                  <a:lnTo>
                    <a:pt x="39017" y="6694"/>
                  </a:lnTo>
                  <a:lnTo>
                    <a:pt x="31755" y="1796"/>
                  </a:lnTo>
                  <a:lnTo>
                    <a:pt x="22860" y="0"/>
                  </a:lnTo>
                  <a:lnTo>
                    <a:pt x="13962" y="1796"/>
                  </a:lnTo>
                  <a:lnTo>
                    <a:pt x="6696" y="6694"/>
                  </a:lnTo>
                  <a:lnTo>
                    <a:pt x="1796" y="13957"/>
                  </a:lnTo>
                  <a:lnTo>
                    <a:pt x="0" y="22847"/>
                  </a:lnTo>
                  <a:lnTo>
                    <a:pt x="1796" y="31744"/>
                  </a:lnTo>
                  <a:lnTo>
                    <a:pt x="6696" y="39011"/>
                  </a:lnTo>
                  <a:lnTo>
                    <a:pt x="13962" y="43910"/>
                  </a:lnTo>
                  <a:lnTo>
                    <a:pt x="22860" y="45707"/>
                  </a:lnTo>
                  <a:lnTo>
                    <a:pt x="31755" y="43910"/>
                  </a:lnTo>
                  <a:lnTo>
                    <a:pt x="39017" y="39011"/>
                  </a:lnTo>
                  <a:lnTo>
                    <a:pt x="43912" y="31744"/>
                  </a:lnTo>
                  <a:lnTo>
                    <a:pt x="45707" y="22847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517517" y="2615006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45707" y="22847"/>
                  </a:moveTo>
                  <a:lnTo>
                    <a:pt x="43912" y="31744"/>
                  </a:lnTo>
                  <a:lnTo>
                    <a:pt x="39017" y="39011"/>
                  </a:lnTo>
                  <a:lnTo>
                    <a:pt x="31755" y="43910"/>
                  </a:lnTo>
                  <a:lnTo>
                    <a:pt x="22860" y="45707"/>
                  </a:lnTo>
                  <a:lnTo>
                    <a:pt x="13962" y="43910"/>
                  </a:lnTo>
                  <a:lnTo>
                    <a:pt x="6696" y="39011"/>
                  </a:lnTo>
                  <a:lnTo>
                    <a:pt x="1796" y="31744"/>
                  </a:lnTo>
                  <a:lnTo>
                    <a:pt x="0" y="22847"/>
                  </a:lnTo>
                  <a:lnTo>
                    <a:pt x="1796" y="13957"/>
                  </a:lnTo>
                  <a:lnTo>
                    <a:pt x="6696" y="6694"/>
                  </a:lnTo>
                  <a:lnTo>
                    <a:pt x="13962" y="1796"/>
                  </a:lnTo>
                  <a:lnTo>
                    <a:pt x="22860" y="0"/>
                  </a:lnTo>
                  <a:lnTo>
                    <a:pt x="31755" y="1796"/>
                  </a:lnTo>
                  <a:lnTo>
                    <a:pt x="39017" y="6694"/>
                  </a:lnTo>
                  <a:lnTo>
                    <a:pt x="43912" y="13957"/>
                  </a:lnTo>
                  <a:lnTo>
                    <a:pt x="45707" y="22847"/>
                  </a:lnTo>
                </a:path>
              </a:pathLst>
            </a:custGeom>
            <a:ln w="2857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552057" y="2483561"/>
              <a:ext cx="74282" cy="7428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7027354" y="2622626"/>
              <a:ext cx="74282" cy="7428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554618" y="3349506"/>
            <a:ext cx="320909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9" dirty="0">
                <a:latin typeface="Arial"/>
                <a:cs typeface="Arial"/>
              </a:rPr>
              <a:t>0.5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33806" y="1628489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latin typeface="Arial"/>
                <a:cs typeface="Arial"/>
              </a:rPr>
              <a:t>1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580331" y="5442206"/>
            <a:ext cx="262809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64"/>
              </a:lnSpc>
            </a:pPr>
            <a:r>
              <a:rPr sz="1667" spc="9" dirty="0">
                <a:latin typeface="Arial"/>
                <a:cs typeface="Arial"/>
              </a:rPr>
              <a:t>(b)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390893" y="5319702"/>
            <a:ext cx="739013" cy="522902"/>
          </a:xfrm>
          <a:custGeom>
            <a:avLst/>
            <a:gdLst/>
            <a:ahLst/>
            <a:cxnLst/>
            <a:rect l="l" t="t" r="r" b="b"/>
            <a:pathLst>
              <a:path w="864235" h="611504">
                <a:moveTo>
                  <a:pt x="864105" y="611127"/>
                </a:moveTo>
                <a:lnTo>
                  <a:pt x="864105" y="0"/>
                </a:lnTo>
                <a:lnTo>
                  <a:pt x="0" y="0"/>
                </a:lnTo>
                <a:lnTo>
                  <a:pt x="0" y="611127"/>
                </a:lnTo>
                <a:lnTo>
                  <a:pt x="864105" y="6111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39" dirty="0"/>
          </a:p>
        </p:txBody>
      </p:sp>
    </p:spTree>
    <p:extLst>
      <p:ext uri="{BB962C8B-B14F-4D97-AF65-F5344CB8AC3E}">
        <p14:creationId xmlns:p14="http://schemas.microsoft.com/office/powerpoint/2010/main" val="177996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7734" y="717734"/>
            <a:ext cx="3396963" cy="43197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736" spc="-4" dirty="0">
                <a:solidFill>
                  <a:srgbClr val="000000"/>
                </a:solidFill>
                <a:latin typeface="Arial"/>
                <a:cs typeface="Arial"/>
              </a:rPr>
              <a:t>Posterior</a:t>
            </a:r>
            <a:r>
              <a:rPr sz="2736" spc="-26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736" spc="-9" dirty="0">
                <a:solidFill>
                  <a:srgbClr val="000000"/>
                </a:solidFill>
                <a:latin typeface="Arial"/>
                <a:cs typeface="Arial"/>
              </a:rPr>
              <a:t>Probabilities</a:t>
            </a:r>
            <a:endParaRPr sz="273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7734" y="1368023"/>
            <a:ext cx="5690565" cy="2042263"/>
          </a:xfrm>
          <a:prstGeom prst="rect">
            <a:avLst/>
          </a:prstGeom>
        </p:spPr>
        <p:txBody>
          <a:bodyPr vert="horz" wrap="square" lIns="0" tIns="22262" rIns="0" bIns="0" rtlCol="0">
            <a:spAutoFit/>
          </a:bodyPr>
          <a:lstStyle/>
          <a:p>
            <a:pPr marL="303531" marR="4344" indent="-293214" algn="just">
              <a:lnSpc>
                <a:spcPts val="2454"/>
              </a:lnSpc>
              <a:spcBef>
                <a:spcPts val="174"/>
              </a:spcBef>
              <a:buChar char="•"/>
              <a:tabLst>
                <a:tab pos="304617" algn="l"/>
              </a:tabLst>
            </a:pPr>
            <a:r>
              <a:rPr sz="2052" dirty="0">
                <a:latin typeface="Arial"/>
                <a:cs typeface="Arial"/>
              </a:rPr>
              <a:t>We </a:t>
            </a:r>
            <a:r>
              <a:rPr sz="2052" spc="-4" dirty="0">
                <a:latin typeface="Arial"/>
                <a:cs typeface="Arial"/>
              </a:rPr>
              <a:t>can think of the mixing coefficients as prior  </a:t>
            </a:r>
            <a:r>
              <a:rPr sz="2052" dirty="0">
                <a:latin typeface="Arial"/>
                <a:cs typeface="Arial"/>
              </a:rPr>
              <a:t>probabilities </a:t>
            </a:r>
            <a:r>
              <a:rPr sz="2052" spc="-4" dirty="0">
                <a:latin typeface="Arial"/>
                <a:cs typeface="Arial"/>
              </a:rPr>
              <a:t>for the</a:t>
            </a:r>
            <a:r>
              <a:rPr sz="2052" spc="-17" dirty="0">
                <a:latin typeface="Arial"/>
                <a:cs typeface="Arial"/>
              </a:rPr>
              <a:t> </a:t>
            </a:r>
            <a:r>
              <a:rPr sz="2052" spc="-4" dirty="0">
                <a:latin typeface="Arial"/>
                <a:cs typeface="Arial"/>
              </a:rPr>
              <a:t>components</a:t>
            </a:r>
            <a:endParaRPr sz="2052" dirty="0">
              <a:latin typeface="Arial"/>
              <a:cs typeface="Arial"/>
            </a:endParaRPr>
          </a:p>
          <a:p>
            <a:pPr marL="303531" marR="344255" indent="-293214" algn="just">
              <a:lnSpc>
                <a:spcPct val="99800"/>
              </a:lnSpc>
              <a:spcBef>
                <a:spcPts val="414"/>
              </a:spcBef>
              <a:buChar char="•"/>
              <a:tabLst>
                <a:tab pos="304617" algn="l"/>
              </a:tabLst>
            </a:pPr>
            <a:r>
              <a:rPr sz="2052" spc="-4" dirty="0">
                <a:latin typeface="Arial"/>
                <a:cs typeface="Arial"/>
              </a:rPr>
              <a:t>For </a:t>
            </a:r>
            <a:r>
              <a:rPr sz="2052" dirty="0">
                <a:latin typeface="Arial"/>
                <a:cs typeface="Arial"/>
              </a:rPr>
              <a:t>a </a:t>
            </a:r>
            <a:r>
              <a:rPr sz="2052" spc="-4" dirty="0">
                <a:latin typeface="Arial"/>
                <a:cs typeface="Arial"/>
              </a:rPr>
              <a:t>given value of we can evaluate the  corresponding posterior probabilities, called  </a:t>
            </a:r>
            <a:r>
              <a:rPr sz="2052" i="1" spc="-4" dirty="0">
                <a:latin typeface="Arial"/>
                <a:cs typeface="Arial"/>
              </a:rPr>
              <a:t>responsibilities</a:t>
            </a:r>
            <a:endParaRPr sz="2052" dirty="0">
              <a:latin typeface="Arial"/>
              <a:cs typeface="Arial"/>
            </a:endParaRPr>
          </a:p>
          <a:p>
            <a:pPr marL="304074" indent="-293757" algn="just">
              <a:spcBef>
                <a:spcPts val="479"/>
              </a:spcBef>
              <a:buChar char="•"/>
              <a:tabLst>
                <a:tab pos="304617" algn="l"/>
              </a:tabLst>
            </a:pPr>
            <a:r>
              <a:rPr sz="2052" spc="-4" dirty="0">
                <a:latin typeface="Arial"/>
                <a:cs typeface="Arial"/>
              </a:rPr>
              <a:t>These are given from Bayes’ theorem</a:t>
            </a:r>
            <a:r>
              <a:rPr sz="2052" spc="21" dirty="0">
                <a:latin typeface="Arial"/>
                <a:cs typeface="Arial"/>
              </a:rPr>
              <a:t> </a:t>
            </a:r>
            <a:r>
              <a:rPr sz="2052" spc="-4" dirty="0">
                <a:latin typeface="Arial"/>
                <a:cs typeface="Arial"/>
              </a:rPr>
              <a:t>by</a:t>
            </a:r>
            <a:endParaRPr sz="2052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92794" y="2190770"/>
            <a:ext cx="153254" cy="1420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grpSp>
        <p:nvGrpSpPr>
          <p:cNvPr id="5" name="object 5"/>
          <p:cNvGrpSpPr/>
          <p:nvPr/>
        </p:nvGrpSpPr>
        <p:grpSpPr>
          <a:xfrm>
            <a:off x="2031673" y="2377542"/>
            <a:ext cx="6241703" cy="3191169"/>
            <a:chOff x="2375928" y="2548628"/>
            <a:chExt cx="7299325" cy="3731895"/>
          </a:xfrm>
        </p:grpSpPr>
        <p:sp>
          <p:nvSpPr>
            <p:cNvPr id="6" name="object 6"/>
            <p:cNvSpPr/>
            <p:nvPr/>
          </p:nvSpPr>
          <p:spPr>
            <a:xfrm>
              <a:off x="2375928" y="3948696"/>
              <a:ext cx="5593079" cy="23317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7342644" y="3529777"/>
              <a:ext cx="1126490" cy="471170"/>
            </a:xfrm>
            <a:custGeom>
              <a:avLst/>
              <a:gdLst/>
              <a:ahLst/>
              <a:cxnLst/>
              <a:rect l="l" t="t" r="r" b="b"/>
              <a:pathLst>
                <a:path w="1126490" h="471170">
                  <a:moveTo>
                    <a:pt x="0" y="470722"/>
                  </a:moveTo>
                  <a:lnTo>
                    <a:pt x="60383" y="455683"/>
                  </a:lnTo>
                  <a:lnTo>
                    <a:pt x="112776" y="418919"/>
                  </a:lnTo>
                  <a:lnTo>
                    <a:pt x="145658" y="385126"/>
                  </a:lnTo>
                  <a:lnTo>
                    <a:pt x="176502" y="348991"/>
                  </a:lnTo>
                  <a:lnTo>
                    <a:pt x="205835" y="311118"/>
                  </a:lnTo>
                  <a:lnTo>
                    <a:pt x="234186" y="272111"/>
                  </a:lnTo>
                  <a:lnTo>
                    <a:pt x="262085" y="232575"/>
                  </a:lnTo>
                  <a:lnTo>
                    <a:pt x="290059" y="193115"/>
                  </a:lnTo>
                  <a:lnTo>
                    <a:pt x="318638" y="154334"/>
                  </a:lnTo>
                  <a:lnTo>
                    <a:pt x="348351" y="116839"/>
                  </a:lnTo>
                  <a:lnTo>
                    <a:pt x="379726" y="81233"/>
                  </a:lnTo>
                  <a:lnTo>
                    <a:pt x="413293" y="48121"/>
                  </a:lnTo>
                  <a:lnTo>
                    <a:pt x="449580" y="18107"/>
                  </a:lnTo>
                  <a:lnTo>
                    <a:pt x="505777" y="0"/>
                  </a:lnTo>
                  <a:lnTo>
                    <a:pt x="533376" y="7598"/>
                  </a:lnTo>
                  <a:lnTo>
                    <a:pt x="602139" y="60224"/>
                  </a:lnTo>
                  <a:lnTo>
                    <a:pt x="639879" y="102108"/>
                  </a:lnTo>
                  <a:lnTo>
                    <a:pt x="675053" y="146568"/>
                  </a:lnTo>
                  <a:lnTo>
                    <a:pt x="708660" y="190319"/>
                  </a:lnTo>
                  <a:lnTo>
                    <a:pt x="739628" y="230974"/>
                  </a:lnTo>
                  <a:lnTo>
                    <a:pt x="770543" y="270192"/>
                  </a:lnTo>
                  <a:lnTo>
                    <a:pt x="802471" y="307279"/>
                  </a:lnTo>
                  <a:lnTo>
                    <a:pt x="836478" y="341542"/>
                  </a:lnTo>
                  <a:lnTo>
                    <a:pt x="873629" y="372285"/>
                  </a:lnTo>
                  <a:lnTo>
                    <a:pt x="914991" y="398817"/>
                  </a:lnTo>
                  <a:lnTo>
                    <a:pt x="961631" y="420443"/>
                  </a:lnTo>
                  <a:lnTo>
                    <a:pt x="1028888" y="439300"/>
                  </a:lnTo>
                  <a:lnTo>
                    <a:pt x="1097280" y="447862"/>
                  </a:lnTo>
                  <a:lnTo>
                    <a:pt x="1105013" y="447862"/>
                  </a:lnTo>
                  <a:lnTo>
                    <a:pt x="1112324" y="447862"/>
                  </a:lnTo>
                  <a:lnTo>
                    <a:pt x="1119352" y="447862"/>
                  </a:lnTo>
                  <a:lnTo>
                    <a:pt x="1126236" y="447862"/>
                  </a:lnTo>
                </a:path>
              </a:pathLst>
            </a:custGeom>
            <a:ln w="19050">
              <a:solidFill>
                <a:srgbClr val="339966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8022335" y="2558153"/>
              <a:ext cx="1280160" cy="1441450"/>
            </a:xfrm>
            <a:custGeom>
              <a:avLst/>
              <a:gdLst/>
              <a:ahLst/>
              <a:cxnLst/>
              <a:rect l="l" t="t" r="r" b="b"/>
              <a:pathLst>
                <a:path w="1280159" h="1441450">
                  <a:moveTo>
                    <a:pt x="0" y="1440822"/>
                  </a:moveTo>
                  <a:lnTo>
                    <a:pt x="56778" y="1409963"/>
                  </a:lnTo>
                  <a:lnTo>
                    <a:pt x="106680" y="1367683"/>
                  </a:lnTo>
                  <a:lnTo>
                    <a:pt x="138474" y="1327211"/>
                  </a:lnTo>
                  <a:lnTo>
                    <a:pt x="167096" y="1283478"/>
                  </a:lnTo>
                  <a:lnTo>
                    <a:pt x="192984" y="1237175"/>
                  </a:lnTo>
                  <a:lnTo>
                    <a:pt x="216576" y="1188992"/>
                  </a:lnTo>
                  <a:lnTo>
                    <a:pt x="238312" y="1139617"/>
                  </a:lnTo>
                  <a:lnTo>
                    <a:pt x="258632" y="1089742"/>
                  </a:lnTo>
                  <a:lnTo>
                    <a:pt x="277973" y="1040056"/>
                  </a:lnTo>
                  <a:lnTo>
                    <a:pt x="296777" y="991249"/>
                  </a:lnTo>
                  <a:lnTo>
                    <a:pt x="315480" y="944011"/>
                  </a:lnTo>
                  <a:lnTo>
                    <a:pt x="333222" y="898506"/>
                  </a:lnTo>
                  <a:lnTo>
                    <a:pt x="350449" y="852088"/>
                  </a:lnTo>
                  <a:lnTo>
                    <a:pt x="367306" y="804907"/>
                  </a:lnTo>
                  <a:lnTo>
                    <a:pt x="383936" y="757115"/>
                  </a:lnTo>
                  <a:lnTo>
                    <a:pt x="400483" y="708861"/>
                  </a:lnTo>
                  <a:lnTo>
                    <a:pt x="417091" y="660296"/>
                  </a:lnTo>
                  <a:lnTo>
                    <a:pt x="433904" y="611571"/>
                  </a:lnTo>
                  <a:lnTo>
                    <a:pt x="451067" y="562837"/>
                  </a:lnTo>
                  <a:lnTo>
                    <a:pt x="468723" y="514244"/>
                  </a:lnTo>
                  <a:lnTo>
                    <a:pt x="487017" y="465943"/>
                  </a:lnTo>
                  <a:lnTo>
                    <a:pt x="506092" y="418085"/>
                  </a:lnTo>
                  <a:lnTo>
                    <a:pt x="526092" y="370820"/>
                  </a:lnTo>
                  <a:lnTo>
                    <a:pt x="547161" y="324298"/>
                  </a:lnTo>
                  <a:lnTo>
                    <a:pt x="569444" y="278671"/>
                  </a:lnTo>
                  <a:lnTo>
                    <a:pt x="593085" y="234088"/>
                  </a:lnTo>
                  <a:lnTo>
                    <a:pt x="618226" y="190702"/>
                  </a:lnTo>
                  <a:lnTo>
                    <a:pt x="645014" y="148662"/>
                  </a:lnTo>
                  <a:lnTo>
                    <a:pt x="673590" y="108118"/>
                  </a:lnTo>
                  <a:lnTo>
                    <a:pt x="704100" y="69222"/>
                  </a:lnTo>
                  <a:lnTo>
                    <a:pt x="732360" y="37957"/>
                  </a:lnTo>
                  <a:lnTo>
                    <a:pt x="763339" y="13406"/>
                  </a:lnTo>
                  <a:lnTo>
                    <a:pt x="798605" y="0"/>
                  </a:lnTo>
                  <a:lnTo>
                    <a:pt x="839724" y="2166"/>
                  </a:lnTo>
                  <a:lnTo>
                    <a:pt x="877688" y="25717"/>
                  </a:lnTo>
                  <a:lnTo>
                    <a:pt x="909077" y="65986"/>
                  </a:lnTo>
                  <a:lnTo>
                    <a:pt x="933605" y="111685"/>
                  </a:lnTo>
                  <a:lnTo>
                    <a:pt x="950988" y="151531"/>
                  </a:lnTo>
                  <a:lnTo>
                    <a:pt x="969676" y="198236"/>
                  </a:lnTo>
                  <a:lnTo>
                    <a:pt x="985560" y="246042"/>
                  </a:lnTo>
                  <a:lnTo>
                    <a:pt x="998945" y="294780"/>
                  </a:lnTo>
                  <a:lnTo>
                    <a:pt x="1010139" y="344280"/>
                  </a:lnTo>
                  <a:lnTo>
                    <a:pt x="1019450" y="394373"/>
                  </a:lnTo>
                  <a:lnTo>
                    <a:pt x="1027183" y="444890"/>
                  </a:lnTo>
                  <a:lnTo>
                    <a:pt x="1033647" y="495661"/>
                  </a:lnTo>
                  <a:lnTo>
                    <a:pt x="1039149" y="546517"/>
                  </a:lnTo>
                  <a:lnTo>
                    <a:pt x="1043994" y="597289"/>
                  </a:lnTo>
                  <a:lnTo>
                    <a:pt x="1048492" y="647806"/>
                  </a:lnTo>
                  <a:lnTo>
                    <a:pt x="1052947" y="697901"/>
                  </a:lnTo>
                  <a:lnTo>
                    <a:pt x="1057668" y="747402"/>
                  </a:lnTo>
                  <a:lnTo>
                    <a:pt x="1062354" y="797597"/>
                  </a:lnTo>
                  <a:lnTo>
                    <a:pt x="1066759" y="849000"/>
                  </a:lnTo>
                  <a:lnTo>
                    <a:pt x="1071358" y="901233"/>
                  </a:lnTo>
                  <a:lnTo>
                    <a:pt x="1076624" y="953920"/>
                  </a:lnTo>
                  <a:lnTo>
                    <a:pt x="1083031" y="1006681"/>
                  </a:lnTo>
                  <a:lnTo>
                    <a:pt x="1091052" y="1059139"/>
                  </a:lnTo>
                  <a:lnTo>
                    <a:pt x="1101163" y="1110917"/>
                  </a:lnTo>
                  <a:lnTo>
                    <a:pt x="1113835" y="1161636"/>
                  </a:lnTo>
                  <a:lnTo>
                    <a:pt x="1129545" y="1210918"/>
                  </a:lnTo>
                  <a:lnTo>
                    <a:pt x="1148764" y="1258386"/>
                  </a:lnTo>
                  <a:lnTo>
                    <a:pt x="1171968" y="1303662"/>
                  </a:lnTo>
                  <a:lnTo>
                    <a:pt x="1195304" y="1338577"/>
                  </a:lnTo>
                  <a:lnTo>
                    <a:pt x="1221497" y="1369199"/>
                  </a:lnTo>
                  <a:lnTo>
                    <a:pt x="1249973" y="1397533"/>
                  </a:lnTo>
                  <a:lnTo>
                    <a:pt x="1280160" y="1425582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7989200" y="3962031"/>
              <a:ext cx="128248" cy="1616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001579" y="3694176"/>
              <a:ext cx="33020" cy="30480"/>
            </a:xfrm>
            <a:custGeom>
              <a:avLst/>
              <a:gdLst/>
              <a:ahLst/>
              <a:cxnLst/>
              <a:rect l="l" t="t" r="r" b="b"/>
              <a:pathLst>
                <a:path w="33020" h="30479">
                  <a:moveTo>
                    <a:pt x="4005" y="22860"/>
                  </a:moveTo>
                  <a:lnTo>
                    <a:pt x="4005" y="24384"/>
                  </a:lnTo>
                  <a:lnTo>
                    <a:pt x="5516" y="27444"/>
                  </a:lnTo>
                  <a:lnTo>
                    <a:pt x="5516" y="30480"/>
                  </a:lnTo>
                  <a:lnTo>
                    <a:pt x="11167" y="25365"/>
                  </a:lnTo>
                  <a:lnTo>
                    <a:pt x="17529" y="15817"/>
                  </a:lnTo>
                  <a:lnTo>
                    <a:pt x="19030" y="7127"/>
                  </a:lnTo>
                  <a:lnTo>
                    <a:pt x="10101" y="4584"/>
                  </a:lnTo>
                  <a:lnTo>
                    <a:pt x="547" y="9675"/>
                  </a:lnTo>
                  <a:lnTo>
                    <a:pt x="0" y="17914"/>
                  </a:lnTo>
                  <a:lnTo>
                    <a:pt x="6027" y="25585"/>
                  </a:lnTo>
                  <a:lnTo>
                    <a:pt x="16197" y="28968"/>
                  </a:lnTo>
                  <a:lnTo>
                    <a:pt x="25341" y="27444"/>
                  </a:lnTo>
                  <a:lnTo>
                    <a:pt x="29900" y="25920"/>
                  </a:lnTo>
                  <a:lnTo>
                    <a:pt x="32961" y="18300"/>
                  </a:lnTo>
                  <a:lnTo>
                    <a:pt x="24579" y="10935"/>
                  </a:lnTo>
                  <a:lnTo>
                    <a:pt x="16197" y="5145"/>
                  </a:lnTo>
                  <a:lnTo>
                    <a:pt x="12387" y="1357"/>
                  </a:lnTo>
                  <a:lnTo>
                    <a:pt x="17721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9351276" y="4035033"/>
              <a:ext cx="238125" cy="189865"/>
            </a:xfrm>
            <a:custGeom>
              <a:avLst/>
              <a:gdLst/>
              <a:ahLst/>
              <a:cxnLst/>
              <a:rect l="l" t="t" r="r" b="b"/>
              <a:pathLst>
                <a:path w="238125" h="189864">
                  <a:moveTo>
                    <a:pt x="22860" y="8151"/>
                  </a:moveTo>
                  <a:lnTo>
                    <a:pt x="13703" y="5103"/>
                  </a:lnTo>
                  <a:lnTo>
                    <a:pt x="10668" y="3566"/>
                  </a:lnTo>
                  <a:lnTo>
                    <a:pt x="6083" y="2042"/>
                  </a:lnTo>
                  <a:lnTo>
                    <a:pt x="822" y="0"/>
                  </a:lnTo>
                  <a:lnTo>
                    <a:pt x="19994" y="6239"/>
                  </a:lnTo>
                  <a:lnTo>
                    <a:pt x="47450" y="15336"/>
                  </a:lnTo>
                  <a:lnTo>
                    <a:pt x="67043" y="21867"/>
                  </a:lnTo>
                  <a:lnTo>
                    <a:pt x="94239" y="28486"/>
                  </a:lnTo>
                  <a:lnTo>
                    <a:pt x="121151" y="34819"/>
                  </a:lnTo>
                  <a:lnTo>
                    <a:pt x="148064" y="41149"/>
                  </a:lnTo>
                  <a:lnTo>
                    <a:pt x="175260" y="47762"/>
                  </a:lnTo>
                  <a:lnTo>
                    <a:pt x="192309" y="52436"/>
                  </a:lnTo>
                  <a:lnTo>
                    <a:pt x="207645" y="57677"/>
                  </a:lnTo>
                  <a:lnTo>
                    <a:pt x="222408" y="64057"/>
                  </a:lnTo>
                  <a:lnTo>
                    <a:pt x="237744" y="72146"/>
                  </a:lnTo>
                  <a:lnTo>
                    <a:pt x="208692" y="87483"/>
                  </a:lnTo>
                  <a:lnTo>
                    <a:pt x="180211" y="99965"/>
                  </a:lnTo>
                  <a:lnTo>
                    <a:pt x="151156" y="110733"/>
                  </a:lnTo>
                  <a:lnTo>
                    <a:pt x="120383" y="120927"/>
                  </a:lnTo>
                  <a:lnTo>
                    <a:pt x="94171" y="129541"/>
                  </a:lnTo>
                  <a:lnTo>
                    <a:pt x="68381" y="139591"/>
                  </a:lnTo>
                  <a:lnTo>
                    <a:pt x="19799" y="165123"/>
                  </a:lnTo>
                  <a:lnTo>
                    <a:pt x="3304" y="181403"/>
                  </a:lnTo>
                  <a:lnTo>
                    <a:pt x="0" y="189507"/>
                  </a:lnTo>
                </a:path>
              </a:pathLst>
            </a:custGeom>
            <a:ln w="19050">
              <a:solidFill>
                <a:srgbClr val="339966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9332594" y="4418012"/>
              <a:ext cx="342150" cy="1280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289815" y="4027944"/>
              <a:ext cx="2225040" cy="62865"/>
            </a:xfrm>
            <a:custGeom>
              <a:avLst/>
              <a:gdLst/>
              <a:ahLst/>
              <a:cxnLst/>
              <a:rect l="l" t="t" r="r" b="b"/>
              <a:pathLst>
                <a:path w="2225040" h="62864">
                  <a:moveTo>
                    <a:pt x="33004" y="0"/>
                  </a:moveTo>
                  <a:lnTo>
                    <a:pt x="24288" y="1232"/>
                  </a:lnTo>
                  <a:lnTo>
                    <a:pt x="9001" y="1898"/>
                  </a:lnTo>
                  <a:lnTo>
                    <a:pt x="0" y="4279"/>
                  </a:lnTo>
                  <a:lnTo>
                    <a:pt x="55510" y="22470"/>
                  </a:lnTo>
                  <a:lnTo>
                    <a:pt x="103696" y="29970"/>
                  </a:lnTo>
                  <a:lnTo>
                    <a:pt x="153914" y="33918"/>
                  </a:lnTo>
                  <a:lnTo>
                    <a:pt x="205372" y="35082"/>
                  </a:lnTo>
                  <a:lnTo>
                    <a:pt x="257283" y="34225"/>
                  </a:lnTo>
                  <a:lnTo>
                    <a:pt x="308854" y="32112"/>
                  </a:lnTo>
                  <a:lnTo>
                    <a:pt x="359298" y="29510"/>
                  </a:lnTo>
                  <a:lnTo>
                    <a:pt x="407823" y="27182"/>
                  </a:lnTo>
                  <a:lnTo>
                    <a:pt x="453640" y="25895"/>
                  </a:lnTo>
                  <a:lnTo>
                    <a:pt x="503793" y="25386"/>
                  </a:lnTo>
                  <a:lnTo>
                    <a:pt x="553938" y="24935"/>
                  </a:lnTo>
                  <a:lnTo>
                    <a:pt x="604077" y="24546"/>
                  </a:lnTo>
                  <a:lnTo>
                    <a:pt x="654209" y="24220"/>
                  </a:lnTo>
                  <a:lnTo>
                    <a:pt x="704335" y="23960"/>
                  </a:lnTo>
                  <a:lnTo>
                    <a:pt x="754455" y="23769"/>
                  </a:lnTo>
                  <a:lnTo>
                    <a:pt x="804571" y="23651"/>
                  </a:lnTo>
                  <a:lnTo>
                    <a:pt x="854682" y="23607"/>
                  </a:lnTo>
                  <a:lnTo>
                    <a:pt x="904789" y="23641"/>
                  </a:lnTo>
                  <a:lnTo>
                    <a:pt x="954892" y="23756"/>
                  </a:lnTo>
                  <a:lnTo>
                    <a:pt x="1004992" y="23953"/>
                  </a:lnTo>
                  <a:lnTo>
                    <a:pt x="1055089" y="24237"/>
                  </a:lnTo>
                  <a:lnTo>
                    <a:pt x="1105184" y="24610"/>
                  </a:lnTo>
                  <a:lnTo>
                    <a:pt x="1155277" y="25074"/>
                  </a:lnTo>
                  <a:lnTo>
                    <a:pt x="1205369" y="25632"/>
                  </a:lnTo>
                  <a:lnTo>
                    <a:pt x="1255460" y="26288"/>
                  </a:lnTo>
                  <a:lnTo>
                    <a:pt x="1305550" y="27044"/>
                  </a:lnTo>
                  <a:lnTo>
                    <a:pt x="1355640" y="27903"/>
                  </a:lnTo>
                  <a:lnTo>
                    <a:pt x="1405731" y="28867"/>
                  </a:lnTo>
                  <a:lnTo>
                    <a:pt x="1455823" y="29940"/>
                  </a:lnTo>
                  <a:lnTo>
                    <a:pt x="1505916" y="31124"/>
                  </a:lnTo>
                  <a:lnTo>
                    <a:pt x="1556011" y="32422"/>
                  </a:lnTo>
                  <a:lnTo>
                    <a:pt x="1606108" y="33837"/>
                  </a:lnTo>
                  <a:lnTo>
                    <a:pt x="1656208" y="35371"/>
                  </a:lnTo>
                  <a:lnTo>
                    <a:pt x="1706311" y="37028"/>
                  </a:lnTo>
                  <a:lnTo>
                    <a:pt x="1756418" y="38810"/>
                  </a:lnTo>
                  <a:lnTo>
                    <a:pt x="1806529" y="40720"/>
                  </a:lnTo>
                  <a:lnTo>
                    <a:pt x="1856645" y="42761"/>
                  </a:lnTo>
                  <a:lnTo>
                    <a:pt x="1906765" y="44936"/>
                  </a:lnTo>
                  <a:lnTo>
                    <a:pt x="1956891" y="47247"/>
                  </a:lnTo>
                  <a:lnTo>
                    <a:pt x="2007023" y="49697"/>
                  </a:lnTo>
                  <a:lnTo>
                    <a:pt x="2057162" y="52290"/>
                  </a:lnTo>
                  <a:lnTo>
                    <a:pt x="2107307" y="55027"/>
                  </a:lnTo>
                  <a:lnTo>
                    <a:pt x="2157460" y="57912"/>
                  </a:lnTo>
                  <a:lnTo>
                    <a:pt x="2173731" y="59054"/>
                  </a:lnTo>
                  <a:lnTo>
                    <a:pt x="2190427" y="60196"/>
                  </a:lnTo>
                  <a:lnTo>
                    <a:pt x="2207407" y="61335"/>
                  </a:lnTo>
                  <a:lnTo>
                    <a:pt x="2224528" y="62471"/>
                  </a:lnTo>
                </a:path>
              </a:pathLst>
            </a:custGeom>
            <a:ln w="19050">
              <a:solidFill>
                <a:srgbClr val="339966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</p:grpSp>
    </p:spTree>
    <p:extLst>
      <p:ext uri="{BB962C8B-B14F-4D97-AF65-F5344CB8AC3E}">
        <p14:creationId xmlns:p14="http://schemas.microsoft.com/office/powerpoint/2010/main" val="93399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7734" y="717734"/>
            <a:ext cx="5713914" cy="431979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2736" spc="-4" dirty="0">
                <a:solidFill>
                  <a:srgbClr val="000000"/>
                </a:solidFill>
                <a:latin typeface="Arial"/>
                <a:cs typeface="Arial"/>
              </a:rPr>
              <a:t>Posterior </a:t>
            </a:r>
            <a:r>
              <a:rPr sz="2736" spc="-9" dirty="0">
                <a:solidFill>
                  <a:srgbClr val="000000"/>
                </a:solidFill>
                <a:latin typeface="Arial"/>
                <a:cs typeface="Arial"/>
              </a:rPr>
              <a:t>Probabilities </a:t>
            </a:r>
            <a:r>
              <a:rPr sz="2736" spc="-4" dirty="0">
                <a:solidFill>
                  <a:srgbClr val="000000"/>
                </a:solidFill>
                <a:latin typeface="Arial"/>
                <a:cs typeface="Arial"/>
              </a:rPr>
              <a:t>(colour</a:t>
            </a:r>
            <a:r>
              <a:rPr sz="2736" spc="1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736" spc="-9" dirty="0">
                <a:solidFill>
                  <a:srgbClr val="000000"/>
                </a:solidFill>
                <a:latin typeface="Arial"/>
                <a:cs typeface="Arial"/>
              </a:rPr>
              <a:t>coded)</a:t>
            </a:r>
            <a:endParaRPr sz="2736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17174" y="1708418"/>
            <a:ext cx="3452892" cy="3452892"/>
            <a:chOff x="3411473" y="1766125"/>
            <a:chExt cx="4037965" cy="4037965"/>
          </a:xfrm>
        </p:grpSpPr>
        <p:sp>
          <p:nvSpPr>
            <p:cNvPr id="4" name="object 4"/>
            <p:cNvSpPr/>
            <p:nvPr/>
          </p:nvSpPr>
          <p:spPr>
            <a:xfrm>
              <a:off x="3411474" y="1766125"/>
              <a:ext cx="4037965" cy="4037965"/>
            </a:xfrm>
            <a:custGeom>
              <a:avLst/>
              <a:gdLst/>
              <a:ahLst/>
              <a:cxnLst/>
              <a:rect l="l" t="t" r="r" b="b"/>
              <a:pathLst>
                <a:path w="4037965" h="4037965">
                  <a:moveTo>
                    <a:pt x="4037647" y="5715"/>
                  </a:moveTo>
                  <a:lnTo>
                    <a:pt x="4031932" y="5715"/>
                  </a:lnTo>
                  <a:lnTo>
                    <a:pt x="4031932" y="0"/>
                  </a:lnTo>
                  <a:lnTo>
                    <a:pt x="4026217" y="0"/>
                  </a:lnTo>
                  <a:lnTo>
                    <a:pt x="4026217" y="11430"/>
                  </a:lnTo>
                  <a:lnTo>
                    <a:pt x="4026217" y="4026217"/>
                  </a:lnTo>
                  <a:lnTo>
                    <a:pt x="11430" y="4026217"/>
                  </a:lnTo>
                  <a:lnTo>
                    <a:pt x="11430" y="11430"/>
                  </a:lnTo>
                  <a:lnTo>
                    <a:pt x="4026217" y="11430"/>
                  </a:lnTo>
                  <a:lnTo>
                    <a:pt x="4026217" y="0"/>
                  </a:lnTo>
                  <a:lnTo>
                    <a:pt x="5715" y="0"/>
                  </a:lnTo>
                  <a:lnTo>
                    <a:pt x="5715" y="5715"/>
                  </a:lnTo>
                  <a:lnTo>
                    <a:pt x="0" y="5715"/>
                  </a:lnTo>
                  <a:lnTo>
                    <a:pt x="0" y="4031932"/>
                  </a:lnTo>
                  <a:lnTo>
                    <a:pt x="5715" y="4031932"/>
                  </a:lnTo>
                  <a:lnTo>
                    <a:pt x="5715" y="4037647"/>
                  </a:lnTo>
                  <a:lnTo>
                    <a:pt x="4031932" y="4037647"/>
                  </a:lnTo>
                  <a:lnTo>
                    <a:pt x="4031932" y="4031932"/>
                  </a:lnTo>
                  <a:lnTo>
                    <a:pt x="4037647" y="4031932"/>
                  </a:lnTo>
                  <a:lnTo>
                    <a:pt x="4037647" y="5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3417188" y="1771840"/>
              <a:ext cx="0" cy="4026535"/>
            </a:xfrm>
            <a:custGeom>
              <a:avLst/>
              <a:gdLst/>
              <a:ahLst/>
              <a:cxnLst/>
              <a:rect l="l" t="t" r="r" b="b"/>
              <a:pathLst>
                <a:path h="4026535">
                  <a:moveTo>
                    <a:pt x="0" y="4026217"/>
                  </a:moveTo>
                  <a:lnTo>
                    <a:pt x="0" y="3985260"/>
                  </a:lnTo>
                </a:path>
                <a:path h="4026535">
                  <a:moveTo>
                    <a:pt x="0" y="0"/>
                  </a:moveTo>
                  <a:lnTo>
                    <a:pt x="0" y="40005"/>
                  </a:lnTo>
                </a:path>
              </a:pathLst>
            </a:custGeom>
            <a:ln w="11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51744" y="5157509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latin typeface="Arial"/>
                <a:cs typeface="Arial"/>
              </a:rPr>
              <a:t>0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43891" y="1713305"/>
            <a:ext cx="0" cy="3443118"/>
          </a:xfrm>
          <a:custGeom>
            <a:avLst/>
            <a:gdLst/>
            <a:ahLst/>
            <a:cxnLst/>
            <a:rect l="l" t="t" r="r" b="b"/>
            <a:pathLst>
              <a:path h="4026535">
                <a:moveTo>
                  <a:pt x="0" y="4026217"/>
                </a:moveTo>
                <a:lnTo>
                  <a:pt x="0" y="3985260"/>
                </a:lnTo>
              </a:path>
              <a:path h="4026535">
                <a:moveTo>
                  <a:pt x="0" y="0"/>
                </a:moveTo>
                <a:lnTo>
                  <a:pt x="0" y="40005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8" name="object 8"/>
          <p:cNvSpPr txBox="1"/>
          <p:nvPr/>
        </p:nvSpPr>
        <p:spPr>
          <a:xfrm>
            <a:off x="4483981" y="5157509"/>
            <a:ext cx="320909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9" dirty="0">
                <a:latin typeface="Arial"/>
                <a:cs typeface="Arial"/>
              </a:rPr>
              <a:t>0.5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64908" y="1713305"/>
            <a:ext cx="0" cy="3443118"/>
          </a:xfrm>
          <a:custGeom>
            <a:avLst/>
            <a:gdLst/>
            <a:ahLst/>
            <a:cxnLst/>
            <a:rect l="l" t="t" r="r" b="b"/>
            <a:pathLst>
              <a:path h="4026535">
                <a:moveTo>
                  <a:pt x="0" y="4026217"/>
                </a:moveTo>
                <a:lnTo>
                  <a:pt x="0" y="3985260"/>
                </a:lnTo>
              </a:path>
              <a:path h="4026535">
                <a:moveTo>
                  <a:pt x="0" y="0"/>
                </a:moveTo>
                <a:lnTo>
                  <a:pt x="0" y="40005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10" name="object 10"/>
          <p:cNvSpPr txBox="1"/>
          <p:nvPr/>
        </p:nvSpPr>
        <p:spPr>
          <a:xfrm>
            <a:off x="6294590" y="5157509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latin typeface="Arial"/>
                <a:cs typeface="Arial"/>
              </a:rPr>
              <a:t>1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22062" y="5156152"/>
            <a:ext cx="3443118" cy="0"/>
          </a:xfrm>
          <a:custGeom>
            <a:avLst/>
            <a:gdLst/>
            <a:ahLst/>
            <a:cxnLst/>
            <a:rect l="l" t="t" r="r" b="b"/>
            <a:pathLst>
              <a:path w="4026534">
                <a:moveTo>
                  <a:pt x="0" y="0"/>
                </a:moveTo>
                <a:lnTo>
                  <a:pt x="40005" y="0"/>
                </a:lnTo>
              </a:path>
              <a:path w="4026534">
                <a:moveTo>
                  <a:pt x="4026217" y="0"/>
                </a:moveTo>
                <a:lnTo>
                  <a:pt x="3986212" y="0"/>
                </a:lnTo>
              </a:path>
            </a:pathLst>
          </a:custGeom>
          <a:ln w="11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12" name="object 12"/>
          <p:cNvSpPr txBox="1"/>
          <p:nvPr/>
        </p:nvSpPr>
        <p:spPr>
          <a:xfrm>
            <a:off x="2763780" y="5010086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latin typeface="Arial"/>
                <a:cs typeface="Arial"/>
              </a:rPr>
              <a:t>0</a:t>
            </a:r>
            <a:endParaRPr sz="1667" dirty="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916360" y="1708418"/>
            <a:ext cx="3455063" cy="3452892"/>
            <a:chOff x="3410521" y="1766125"/>
            <a:chExt cx="4040504" cy="4037965"/>
          </a:xfrm>
        </p:grpSpPr>
        <p:sp>
          <p:nvSpPr>
            <p:cNvPr id="14" name="object 14"/>
            <p:cNvSpPr/>
            <p:nvPr/>
          </p:nvSpPr>
          <p:spPr>
            <a:xfrm>
              <a:off x="3417189" y="1771840"/>
              <a:ext cx="4026535" cy="2012950"/>
            </a:xfrm>
            <a:custGeom>
              <a:avLst/>
              <a:gdLst/>
              <a:ahLst/>
              <a:cxnLst/>
              <a:rect l="l" t="t" r="r" b="b"/>
              <a:pathLst>
                <a:path w="4026534" h="2012950">
                  <a:moveTo>
                    <a:pt x="0" y="2012632"/>
                  </a:moveTo>
                  <a:lnTo>
                    <a:pt x="40005" y="2012632"/>
                  </a:lnTo>
                </a:path>
                <a:path w="4026534" h="2012950">
                  <a:moveTo>
                    <a:pt x="4026217" y="2012632"/>
                  </a:moveTo>
                  <a:lnTo>
                    <a:pt x="3986212" y="2012632"/>
                  </a:lnTo>
                </a:path>
                <a:path w="4026534" h="2012950">
                  <a:moveTo>
                    <a:pt x="0" y="0"/>
                  </a:moveTo>
                  <a:lnTo>
                    <a:pt x="40005" y="0"/>
                  </a:lnTo>
                </a:path>
                <a:path w="4026534" h="2012950">
                  <a:moveTo>
                    <a:pt x="4026217" y="0"/>
                  </a:moveTo>
                  <a:lnTo>
                    <a:pt x="3986212" y="0"/>
                  </a:lnTo>
                </a:path>
              </a:pathLst>
            </a:custGeom>
            <a:ln w="11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411474" y="1766125"/>
              <a:ext cx="4037965" cy="4037965"/>
            </a:xfrm>
            <a:custGeom>
              <a:avLst/>
              <a:gdLst/>
              <a:ahLst/>
              <a:cxnLst/>
              <a:rect l="l" t="t" r="r" b="b"/>
              <a:pathLst>
                <a:path w="4037965" h="4037965">
                  <a:moveTo>
                    <a:pt x="4037647" y="5715"/>
                  </a:moveTo>
                  <a:lnTo>
                    <a:pt x="4031932" y="5715"/>
                  </a:lnTo>
                  <a:lnTo>
                    <a:pt x="4031932" y="0"/>
                  </a:lnTo>
                  <a:lnTo>
                    <a:pt x="4026217" y="0"/>
                  </a:lnTo>
                  <a:lnTo>
                    <a:pt x="4026217" y="11430"/>
                  </a:lnTo>
                  <a:lnTo>
                    <a:pt x="4026217" y="4026217"/>
                  </a:lnTo>
                  <a:lnTo>
                    <a:pt x="11430" y="4026217"/>
                  </a:lnTo>
                  <a:lnTo>
                    <a:pt x="11430" y="11430"/>
                  </a:lnTo>
                  <a:lnTo>
                    <a:pt x="4026217" y="11430"/>
                  </a:lnTo>
                  <a:lnTo>
                    <a:pt x="4026217" y="0"/>
                  </a:lnTo>
                  <a:lnTo>
                    <a:pt x="5715" y="0"/>
                  </a:lnTo>
                  <a:lnTo>
                    <a:pt x="5715" y="5715"/>
                  </a:lnTo>
                  <a:lnTo>
                    <a:pt x="0" y="5715"/>
                  </a:lnTo>
                  <a:lnTo>
                    <a:pt x="0" y="4031932"/>
                  </a:lnTo>
                  <a:lnTo>
                    <a:pt x="5715" y="4031932"/>
                  </a:lnTo>
                  <a:lnTo>
                    <a:pt x="5715" y="4037647"/>
                  </a:lnTo>
                  <a:lnTo>
                    <a:pt x="4031932" y="4037647"/>
                  </a:lnTo>
                  <a:lnTo>
                    <a:pt x="4031932" y="4031932"/>
                  </a:lnTo>
                  <a:lnTo>
                    <a:pt x="4037647" y="4031932"/>
                  </a:lnTo>
                  <a:lnTo>
                    <a:pt x="4037647" y="5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033456" y="5083695"/>
              <a:ext cx="74295" cy="7428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412426" y="5286578"/>
              <a:ext cx="74295" cy="7428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429571" y="5609475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20" y="22847"/>
                  </a:moveTo>
                  <a:lnTo>
                    <a:pt x="43923" y="13951"/>
                  </a:lnTo>
                  <a:lnTo>
                    <a:pt x="39023" y="6689"/>
                  </a:lnTo>
                  <a:lnTo>
                    <a:pt x="31757" y="1794"/>
                  </a:lnTo>
                  <a:lnTo>
                    <a:pt x="22860" y="0"/>
                  </a:lnTo>
                  <a:lnTo>
                    <a:pt x="13962" y="1794"/>
                  </a:lnTo>
                  <a:lnTo>
                    <a:pt x="6696" y="6689"/>
                  </a:lnTo>
                  <a:lnTo>
                    <a:pt x="1796" y="13951"/>
                  </a:lnTo>
                  <a:lnTo>
                    <a:pt x="0" y="22847"/>
                  </a:lnTo>
                  <a:lnTo>
                    <a:pt x="1796" y="31744"/>
                  </a:lnTo>
                  <a:lnTo>
                    <a:pt x="6696" y="39011"/>
                  </a:lnTo>
                  <a:lnTo>
                    <a:pt x="13962" y="43910"/>
                  </a:lnTo>
                  <a:lnTo>
                    <a:pt x="22860" y="45707"/>
                  </a:lnTo>
                  <a:lnTo>
                    <a:pt x="31757" y="43910"/>
                  </a:lnTo>
                  <a:lnTo>
                    <a:pt x="39023" y="39011"/>
                  </a:lnTo>
                  <a:lnTo>
                    <a:pt x="43923" y="31744"/>
                  </a:lnTo>
                  <a:lnTo>
                    <a:pt x="45720" y="2284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429571" y="5609475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20" y="22847"/>
                  </a:moveTo>
                  <a:lnTo>
                    <a:pt x="43923" y="31744"/>
                  </a:lnTo>
                  <a:lnTo>
                    <a:pt x="39023" y="39011"/>
                  </a:lnTo>
                  <a:lnTo>
                    <a:pt x="31757" y="43910"/>
                  </a:lnTo>
                  <a:lnTo>
                    <a:pt x="22860" y="45707"/>
                  </a:lnTo>
                  <a:lnTo>
                    <a:pt x="13962" y="43910"/>
                  </a:lnTo>
                  <a:lnTo>
                    <a:pt x="6696" y="39011"/>
                  </a:lnTo>
                  <a:lnTo>
                    <a:pt x="1796" y="31744"/>
                  </a:lnTo>
                  <a:lnTo>
                    <a:pt x="0" y="22847"/>
                  </a:lnTo>
                  <a:lnTo>
                    <a:pt x="1796" y="13951"/>
                  </a:lnTo>
                  <a:lnTo>
                    <a:pt x="6696" y="6689"/>
                  </a:lnTo>
                  <a:lnTo>
                    <a:pt x="13962" y="1794"/>
                  </a:lnTo>
                  <a:lnTo>
                    <a:pt x="22860" y="0"/>
                  </a:lnTo>
                  <a:lnTo>
                    <a:pt x="31757" y="1794"/>
                  </a:lnTo>
                  <a:lnTo>
                    <a:pt x="39023" y="6689"/>
                  </a:lnTo>
                  <a:lnTo>
                    <a:pt x="43923" y="13951"/>
                  </a:lnTo>
                  <a:lnTo>
                    <a:pt x="45720" y="22847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469576" y="5687580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20" y="22847"/>
                  </a:moveTo>
                  <a:lnTo>
                    <a:pt x="43923" y="13951"/>
                  </a:lnTo>
                  <a:lnTo>
                    <a:pt x="39023" y="6689"/>
                  </a:lnTo>
                  <a:lnTo>
                    <a:pt x="31757" y="1794"/>
                  </a:lnTo>
                  <a:lnTo>
                    <a:pt x="22860" y="0"/>
                  </a:lnTo>
                  <a:lnTo>
                    <a:pt x="13962" y="1794"/>
                  </a:lnTo>
                  <a:lnTo>
                    <a:pt x="6696" y="6689"/>
                  </a:lnTo>
                  <a:lnTo>
                    <a:pt x="1796" y="13951"/>
                  </a:lnTo>
                  <a:lnTo>
                    <a:pt x="0" y="22847"/>
                  </a:lnTo>
                  <a:lnTo>
                    <a:pt x="1796" y="31744"/>
                  </a:lnTo>
                  <a:lnTo>
                    <a:pt x="6696" y="39011"/>
                  </a:lnTo>
                  <a:lnTo>
                    <a:pt x="13962" y="43910"/>
                  </a:lnTo>
                  <a:lnTo>
                    <a:pt x="22860" y="45707"/>
                  </a:lnTo>
                  <a:lnTo>
                    <a:pt x="31757" y="43910"/>
                  </a:lnTo>
                  <a:lnTo>
                    <a:pt x="39023" y="39011"/>
                  </a:lnTo>
                  <a:lnTo>
                    <a:pt x="43923" y="31744"/>
                  </a:lnTo>
                  <a:lnTo>
                    <a:pt x="45720" y="2284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469576" y="5687580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20" y="22847"/>
                  </a:moveTo>
                  <a:lnTo>
                    <a:pt x="43923" y="31744"/>
                  </a:lnTo>
                  <a:lnTo>
                    <a:pt x="39023" y="39011"/>
                  </a:lnTo>
                  <a:lnTo>
                    <a:pt x="31757" y="43910"/>
                  </a:lnTo>
                  <a:lnTo>
                    <a:pt x="22860" y="45707"/>
                  </a:lnTo>
                  <a:lnTo>
                    <a:pt x="13962" y="43910"/>
                  </a:lnTo>
                  <a:lnTo>
                    <a:pt x="6696" y="39011"/>
                  </a:lnTo>
                  <a:lnTo>
                    <a:pt x="1796" y="31744"/>
                  </a:lnTo>
                  <a:lnTo>
                    <a:pt x="0" y="22847"/>
                  </a:lnTo>
                  <a:lnTo>
                    <a:pt x="1796" y="13951"/>
                  </a:lnTo>
                  <a:lnTo>
                    <a:pt x="6696" y="6689"/>
                  </a:lnTo>
                  <a:lnTo>
                    <a:pt x="13962" y="1794"/>
                  </a:lnTo>
                  <a:lnTo>
                    <a:pt x="22860" y="0"/>
                  </a:lnTo>
                  <a:lnTo>
                    <a:pt x="31757" y="1794"/>
                  </a:lnTo>
                  <a:lnTo>
                    <a:pt x="39023" y="6689"/>
                  </a:lnTo>
                  <a:lnTo>
                    <a:pt x="43923" y="13951"/>
                  </a:lnTo>
                  <a:lnTo>
                    <a:pt x="45720" y="22847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874514" y="2597670"/>
              <a:ext cx="74295" cy="7428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463034" y="2574810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45720" y="22847"/>
                  </a:moveTo>
                  <a:lnTo>
                    <a:pt x="43923" y="13951"/>
                  </a:lnTo>
                  <a:lnTo>
                    <a:pt x="39023" y="6689"/>
                  </a:lnTo>
                  <a:lnTo>
                    <a:pt x="31757" y="1794"/>
                  </a:lnTo>
                  <a:lnTo>
                    <a:pt x="22860" y="0"/>
                  </a:lnTo>
                  <a:lnTo>
                    <a:pt x="13962" y="1794"/>
                  </a:lnTo>
                  <a:lnTo>
                    <a:pt x="6696" y="6689"/>
                  </a:lnTo>
                  <a:lnTo>
                    <a:pt x="1796" y="13951"/>
                  </a:lnTo>
                  <a:lnTo>
                    <a:pt x="0" y="22847"/>
                  </a:lnTo>
                  <a:lnTo>
                    <a:pt x="1796" y="31744"/>
                  </a:lnTo>
                  <a:lnTo>
                    <a:pt x="6696" y="39011"/>
                  </a:lnTo>
                  <a:lnTo>
                    <a:pt x="13962" y="43910"/>
                  </a:lnTo>
                  <a:lnTo>
                    <a:pt x="22860" y="45707"/>
                  </a:lnTo>
                  <a:lnTo>
                    <a:pt x="31757" y="43910"/>
                  </a:lnTo>
                  <a:lnTo>
                    <a:pt x="39023" y="39011"/>
                  </a:lnTo>
                  <a:lnTo>
                    <a:pt x="43923" y="31744"/>
                  </a:lnTo>
                  <a:lnTo>
                    <a:pt x="45720" y="22847"/>
                  </a:lnTo>
                  <a:close/>
                </a:path>
              </a:pathLst>
            </a:custGeom>
            <a:solidFill>
              <a:srgbClr val="00FE00"/>
            </a:solid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463034" y="2574810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45720" y="22847"/>
                  </a:moveTo>
                  <a:lnTo>
                    <a:pt x="43923" y="31744"/>
                  </a:lnTo>
                  <a:lnTo>
                    <a:pt x="39023" y="39011"/>
                  </a:lnTo>
                  <a:lnTo>
                    <a:pt x="31757" y="43910"/>
                  </a:lnTo>
                  <a:lnTo>
                    <a:pt x="22860" y="45707"/>
                  </a:lnTo>
                  <a:lnTo>
                    <a:pt x="13962" y="43910"/>
                  </a:lnTo>
                  <a:lnTo>
                    <a:pt x="6696" y="39011"/>
                  </a:lnTo>
                  <a:lnTo>
                    <a:pt x="1796" y="31744"/>
                  </a:lnTo>
                  <a:lnTo>
                    <a:pt x="0" y="22847"/>
                  </a:lnTo>
                  <a:lnTo>
                    <a:pt x="1796" y="13951"/>
                  </a:lnTo>
                  <a:lnTo>
                    <a:pt x="6696" y="6689"/>
                  </a:lnTo>
                  <a:lnTo>
                    <a:pt x="13962" y="1794"/>
                  </a:lnTo>
                  <a:lnTo>
                    <a:pt x="22860" y="0"/>
                  </a:lnTo>
                  <a:lnTo>
                    <a:pt x="31757" y="1794"/>
                  </a:lnTo>
                  <a:lnTo>
                    <a:pt x="39023" y="6689"/>
                  </a:lnTo>
                  <a:lnTo>
                    <a:pt x="43923" y="13951"/>
                  </a:lnTo>
                  <a:lnTo>
                    <a:pt x="45720" y="22847"/>
                  </a:lnTo>
                </a:path>
              </a:pathLst>
            </a:custGeom>
            <a:ln w="28575">
              <a:solidFill>
                <a:srgbClr val="00FE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769989" y="4671263"/>
              <a:ext cx="74295" cy="7428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453759" y="5197043"/>
              <a:ext cx="74295" cy="7428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208716" y="2368118"/>
              <a:ext cx="74295" cy="7428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410521" y="2366213"/>
              <a:ext cx="4040505" cy="28050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552569" y="2543378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45720" y="22847"/>
                  </a:moveTo>
                  <a:lnTo>
                    <a:pt x="43923" y="13951"/>
                  </a:lnTo>
                  <a:lnTo>
                    <a:pt x="39023" y="6689"/>
                  </a:lnTo>
                  <a:lnTo>
                    <a:pt x="31757" y="1794"/>
                  </a:lnTo>
                  <a:lnTo>
                    <a:pt x="22860" y="0"/>
                  </a:lnTo>
                  <a:lnTo>
                    <a:pt x="13962" y="1794"/>
                  </a:lnTo>
                  <a:lnTo>
                    <a:pt x="6696" y="6689"/>
                  </a:lnTo>
                  <a:lnTo>
                    <a:pt x="1796" y="13951"/>
                  </a:lnTo>
                  <a:lnTo>
                    <a:pt x="0" y="22847"/>
                  </a:lnTo>
                  <a:lnTo>
                    <a:pt x="1796" y="31744"/>
                  </a:lnTo>
                  <a:lnTo>
                    <a:pt x="6696" y="39011"/>
                  </a:lnTo>
                  <a:lnTo>
                    <a:pt x="13962" y="43910"/>
                  </a:lnTo>
                  <a:lnTo>
                    <a:pt x="22860" y="45707"/>
                  </a:lnTo>
                  <a:lnTo>
                    <a:pt x="31757" y="43910"/>
                  </a:lnTo>
                  <a:lnTo>
                    <a:pt x="39023" y="39011"/>
                  </a:lnTo>
                  <a:lnTo>
                    <a:pt x="43923" y="31744"/>
                  </a:lnTo>
                  <a:lnTo>
                    <a:pt x="45720" y="22847"/>
                  </a:lnTo>
                  <a:close/>
                </a:path>
              </a:pathLst>
            </a:custGeom>
            <a:solidFill>
              <a:srgbClr val="01FE00"/>
            </a:solid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552569" y="2543378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45720" y="22847"/>
                  </a:moveTo>
                  <a:lnTo>
                    <a:pt x="43923" y="31744"/>
                  </a:lnTo>
                  <a:lnTo>
                    <a:pt x="39023" y="39011"/>
                  </a:lnTo>
                  <a:lnTo>
                    <a:pt x="31757" y="43910"/>
                  </a:lnTo>
                  <a:lnTo>
                    <a:pt x="22860" y="45707"/>
                  </a:lnTo>
                  <a:lnTo>
                    <a:pt x="13962" y="43910"/>
                  </a:lnTo>
                  <a:lnTo>
                    <a:pt x="6696" y="39011"/>
                  </a:lnTo>
                  <a:lnTo>
                    <a:pt x="1796" y="31744"/>
                  </a:lnTo>
                  <a:lnTo>
                    <a:pt x="0" y="22847"/>
                  </a:lnTo>
                  <a:lnTo>
                    <a:pt x="1796" y="13951"/>
                  </a:lnTo>
                  <a:lnTo>
                    <a:pt x="6696" y="6689"/>
                  </a:lnTo>
                  <a:lnTo>
                    <a:pt x="13962" y="1794"/>
                  </a:lnTo>
                  <a:lnTo>
                    <a:pt x="22860" y="0"/>
                  </a:lnTo>
                  <a:lnTo>
                    <a:pt x="31757" y="1794"/>
                  </a:lnTo>
                  <a:lnTo>
                    <a:pt x="39023" y="6689"/>
                  </a:lnTo>
                  <a:lnTo>
                    <a:pt x="43923" y="13951"/>
                  </a:lnTo>
                  <a:lnTo>
                    <a:pt x="45720" y="22847"/>
                  </a:lnTo>
                </a:path>
              </a:pathLst>
            </a:custGeom>
            <a:ln w="28575">
              <a:solidFill>
                <a:srgbClr val="01FE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587109" y="2411933"/>
              <a:ext cx="74295" cy="7428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7062406" y="2550998"/>
              <a:ext cx="74295" cy="7428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584592" y="3288256"/>
            <a:ext cx="320909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9" dirty="0">
                <a:latin typeface="Arial"/>
                <a:cs typeface="Arial"/>
              </a:rPr>
              <a:t>0.5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63780" y="1567240"/>
            <a:ext cx="141721" cy="270801"/>
          </a:xfrm>
          <a:prstGeom prst="rect">
            <a:avLst/>
          </a:prstGeom>
        </p:spPr>
        <p:txBody>
          <a:bodyPr vert="horz" wrap="square" lIns="0" tIns="14118" rIns="0" bIns="0" rtlCol="0">
            <a:spAutoFit/>
          </a:bodyPr>
          <a:lstStyle/>
          <a:p>
            <a:pPr marL="10860">
              <a:spcBef>
                <a:spcPts val="111"/>
              </a:spcBef>
            </a:pPr>
            <a:r>
              <a:rPr sz="1667" spc="13" dirty="0">
                <a:latin typeface="Arial"/>
                <a:cs typeface="Arial"/>
              </a:rPr>
              <a:t>1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10305" y="5380957"/>
            <a:ext cx="262809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64"/>
              </a:lnSpc>
            </a:pPr>
            <a:r>
              <a:rPr sz="1667" spc="9" dirty="0">
                <a:latin typeface="Arial"/>
                <a:cs typeface="Arial"/>
              </a:rPr>
              <a:t>(a)</a:t>
            </a:r>
            <a:endParaRPr sz="1667" dirty="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482115" y="5288435"/>
            <a:ext cx="553853" cy="462630"/>
          </a:xfrm>
          <a:custGeom>
            <a:avLst/>
            <a:gdLst/>
            <a:ahLst/>
            <a:cxnLst/>
            <a:rect l="l" t="t" r="r" b="b"/>
            <a:pathLst>
              <a:path w="647700" h="541020">
                <a:moveTo>
                  <a:pt x="647700" y="541020"/>
                </a:moveTo>
                <a:lnTo>
                  <a:pt x="647700" y="0"/>
                </a:lnTo>
                <a:lnTo>
                  <a:pt x="0" y="0"/>
                </a:lnTo>
                <a:lnTo>
                  <a:pt x="0" y="541020"/>
                </a:lnTo>
                <a:lnTo>
                  <a:pt x="647700" y="541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39" dirty="0"/>
          </a:p>
        </p:txBody>
      </p:sp>
    </p:spTree>
    <p:extLst>
      <p:ext uri="{BB962C8B-B14F-4D97-AF65-F5344CB8AC3E}">
        <p14:creationId xmlns:p14="http://schemas.microsoft.com/office/powerpoint/2010/main" val="97416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1920526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Initialize </a:t>
            </a:r>
            <a:r>
              <a:rPr lang="en-US" dirty="0"/>
              <a:t>the means µ</a:t>
            </a:r>
            <a:r>
              <a:rPr lang="en-US" baseline="-25000" dirty="0"/>
              <a:t>k</a:t>
            </a:r>
            <a:r>
              <a:rPr lang="en-US" dirty="0"/>
              <a:t>, </a:t>
            </a:r>
            <a:r>
              <a:rPr lang="en-US" dirty="0" err="1"/>
              <a:t>covariances</a:t>
            </a:r>
            <a:r>
              <a:rPr lang="en-US" dirty="0"/>
              <a:t> </a:t>
            </a:r>
            <a:r>
              <a:rPr lang="en-US" dirty="0" err="1"/>
              <a:t>Σ</a:t>
            </a:r>
            <a:r>
              <a:rPr lang="en-US" baseline="-25000" dirty="0" err="1"/>
              <a:t>k</a:t>
            </a:r>
            <a:r>
              <a:rPr lang="en-US" dirty="0"/>
              <a:t> and mixing coefﬁcients π</a:t>
            </a:r>
            <a:r>
              <a:rPr lang="en-US" baseline="-25000" dirty="0"/>
              <a:t>k</a:t>
            </a:r>
            <a:r>
              <a:rPr lang="en-US" dirty="0"/>
              <a:t>, and evaluate the initial value of the log likelihood. </a:t>
            </a:r>
            <a:endParaRPr lang="en-US" dirty="0" smtClean="0"/>
          </a:p>
          <a:p>
            <a:pPr marL="457200" indent="-457200">
              <a:buAutoNum type="arabicPeriod"/>
            </a:pPr>
            <a:r>
              <a:rPr lang="en-US" b="1" dirty="0" smtClean="0"/>
              <a:t>E step:</a:t>
            </a:r>
            <a:r>
              <a:rPr lang="en-US" dirty="0" smtClean="0"/>
              <a:t> </a:t>
            </a:r>
            <a:r>
              <a:rPr lang="en-US" dirty="0"/>
              <a:t>Evaluate the responsibilities using the current parameter values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EM algorithm for GMM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636612"/>
            <a:ext cx="3971925" cy="14763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513800" y="3121560"/>
              <a:ext cx="5190840" cy="22964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6600" y="3114360"/>
                <a:ext cx="5207040" cy="231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541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1181862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b="1" dirty="0"/>
              <a:t>M </a:t>
            </a:r>
            <a:r>
              <a:rPr lang="en-US" b="1" dirty="0" smtClean="0"/>
              <a:t>step: </a:t>
            </a:r>
            <a:r>
              <a:rPr lang="en-US" dirty="0"/>
              <a:t>Re-estimate the parameters using the current responsibilities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209800"/>
            <a:ext cx="6096000" cy="26101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08164" y="4291851"/>
            <a:ext cx="832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where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4091130"/>
            <a:ext cx="1631896" cy="7615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1910" y="4852682"/>
            <a:ext cx="4107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4. Evaluate the log likelihood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239" y="5347063"/>
            <a:ext cx="5657850" cy="97924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EM algorithm for GMM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127520" y="2733120"/>
              <a:ext cx="5742000" cy="3734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9240" y="2729160"/>
                <a:ext cx="5758920" cy="37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056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89643"/>
            <a:ext cx="7736862" cy="1118962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10860">
              <a:spcBef>
                <a:spcPts val="86"/>
              </a:spcBef>
            </a:pPr>
            <a:r>
              <a:rPr sz="3600" b="1" spc="-4" dirty="0">
                <a:solidFill>
                  <a:srgbClr val="000000"/>
                </a:solidFill>
                <a:latin typeface="Arial"/>
                <a:cs typeface="Arial"/>
              </a:rPr>
              <a:t>Over-fitting in Gaussian Mixture</a:t>
            </a:r>
            <a:r>
              <a:rPr sz="3600" b="1" spc="-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b="1" spc="-4" dirty="0">
                <a:solidFill>
                  <a:srgbClr val="000000"/>
                </a:solidFill>
                <a:latin typeface="Arial"/>
                <a:cs typeface="Arial"/>
              </a:rPr>
              <a:t>Models</a:t>
            </a:r>
            <a:endParaRPr sz="3600" b="1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7734" y="1368024"/>
            <a:ext cx="6438267" cy="663681"/>
          </a:xfrm>
          <a:prstGeom prst="rect">
            <a:avLst/>
          </a:prstGeom>
        </p:spPr>
        <p:txBody>
          <a:bodyPr vert="horz" wrap="square" lIns="0" tIns="22262" rIns="0" bIns="0" rtlCol="0">
            <a:spAutoFit/>
          </a:bodyPr>
          <a:lstStyle/>
          <a:p>
            <a:pPr marL="304074" marR="4344" indent="-293214">
              <a:lnSpc>
                <a:spcPts val="2454"/>
              </a:lnSpc>
              <a:spcBef>
                <a:spcPts val="174"/>
              </a:spcBef>
              <a:buChar char="•"/>
              <a:tabLst>
                <a:tab pos="303531" algn="l"/>
                <a:tab pos="304617" algn="l"/>
              </a:tabLst>
            </a:pPr>
            <a:r>
              <a:rPr sz="2052" dirty="0">
                <a:latin typeface="Arial"/>
                <a:cs typeface="Arial"/>
              </a:rPr>
              <a:t>Singularities </a:t>
            </a:r>
            <a:r>
              <a:rPr sz="2052" spc="-4" dirty="0">
                <a:latin typeface="Arial"/>
                <a:cs typeface="Arial"/>
              </a:rPr>
              <a:t>in </a:t>
            </a:r>
            <a:r>
              <a:rPr sz="2052" dirty="0">
                <a:latin typeface="Arial"/>
                <a:cs typeface="Arial"/>
              </a:rPr>
              <a:t>likelihood </a:t>
            </a:r>
            <a:r>
              <a:rPr sz="2052" spc="-4" dirty="0">
                <a:latin typeface="Arial"/>
                <a:cs typeface="Arial"/>
              </a:rPr>
              <a:t>function when </a:t>
            </a:r>
            <a:r>
              <a:rPr sz="2052" dirty="0">
                <a:latin typeface="Arial"/>
                <a:cs typeface="Arial"/>
              </a:rPr>
              <a:t>a </a:t>
            </a:r>
            <a:r>
              <a:rPr sz="2052" spc="-4" dirty="0">
                <a:latin typeface="Arial"/>
                <a:cs typeface="Arial"/>
              </a:rPr>
              <a:t>component  </a:t>
            </a:r>
            <a:r>
              <a:rPr sz="2052" dirty="0">
                <a:latin typeface="Arial"/>
                <a:cs typeface="Arial"/>
              </a:rPr>
              <a:t>‘collapses’ </a:t>
            </a:r>
            <a:r>
              <a:rPr sz="2052" spc="-4" dirty="0">
                <a:latin typeface="Arial"/>
                <a:cs typeface="Arial"/>
              </a:rPr>
              <a:t>onto </a:t>
            </a:r>
            <a:r>
              <a:rPr sz="2052" dirty="0">
                <a:latin typeface="Arial"/>
                <a:cs typeface="Arial"/>
              </a:rPr>
              <a:t>a </a:t>
            </a:r>
            <a:r>
              <a:rPr sz="2052" spc="-4" dirty="0">
                <a:latin typeface="Arial"/>
                <a:cs typeface="Arial"/>
              </a:rPr>
              <a:t>data point:</a:t>
            </a:r>
            <a:endParaRPr sz="2052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7734" y="3240694"/>
            <a:ext cx="6832479" cy="1726500"/>
          </a:xfrm>
          <a:prstGeom prst="rect">
            <a:avLst/>
          </a:prstGeom>
        </p:spPr>
        <p:txBody>
          <a:bodyPr vert="horz" wrap="square" lIns="0" tIns="10860" rIns="0" bIns="0" rtlCol="0">
            <a:spAutoFit/>
          </a:bodyPr>
          <a:lstStyle/>
          <a:p>
            <a:pPr marL="304074">
              <a:spcBef>
                <a:spcPts val="86"/>
              </a:spcBef>
            </a:pPr>
            <a:r>
              <a:rPr sz="2052" spc="-4" dirty="0">
                <a:latin typeface="Arial"/>
                <a:cs typeface="Arial"/>
              </a:rPr>
              <a:t>then consider</a:t>
            </a:r>
            <a:endParaRPr sz="2052" dirty="0">
              <a:latin typeface="Arial"/>
              <a:cs typeface="Arial"/>
            </a:endParaRPr>
          </a:p>
          <a:p>
            <a:pPr>
              <a:spcBef>
                <a:spcPts val="43"/>
              </a:spcBef>
            </a:pPr>
            <a:endParaRPr sz="2523" dirty="0">
              <a:latin typeface="Arial"/>
              <a:cs typeface="Arial"/>
            </a:endParaRPr>
          </a:p>
          <a:p>
            <a:pPr marL="304074" marR="736835" indent="-293214">
              <a:buChar char="•"/>
              <a:tabLst>
                <a:tab pos="303531" algn="l"/>
                <a:tab pos="304617" algn="l"/>
              </a:tabLst>
            </a:pPr>
            <a:r>
              <a:rPr sz="2052" dirty="0">
                <a:latin typeface="Arial"/>
                <a:cs typeface="Arial"/>
              </a:rPr>
              <a:t>Likelihood </a:t>
            </a:r>
            <a:r>
              <a:rPr sz="2052" spc="-4" dirty="0">
                <a:latin typeface="Arial"/>
                <a:cs typeface="Arial"/>
              </a:rPr>
              <a:t>function gets larger as we </a:t>
            </a:r>
            <a:r>
              <a:rPr sz="2052" dirty="0">
                <a:latin typeface="Arial"/>
                <a:cs typeface="Arial"/>
              </a:rPr>
              <a:t>add </a:t>
            </a:r>
            <a:r>
              <a:rPr sz="2052" spc="-4" dirty="0">
                <a:latin typeface="Arial"/>
                <a:cs typeface="Arial"/>
              </a:rPr>
              <a:t>more  components (and hence parameters) </a:t>
            </a:r>
            <a:r>
              <a:rPr sz="2052" dirty="0">
                <a:latin typeface="Arial"/>
                <a:cs typeface="Arial"/>
              </a:rPr>
              <a:t>to </a:t>
            </a:r>
            <a:r>
              <a:rPr sz="2052" spc="-4" dirty="0">
                <a:latin typeface="Arial"/>
                <a:cs typeface="Arial"/>
              </a:rPr>
              <a:t>the</a:t>
            </a:r>
            <a:r>
              <a:rPr sz="2052" spc="21" dirty="0">
                <a:latin typeface="Arial"/>
                <a:cs typeface="Arial"/>
              </a:rPr>
              <a:t> </a:t>
            </a:r>
            <a:r>
              <a:rPr sz="2052" spc="-4" dirty="0">
                <a:latin typeface="Arial"/>
                <a:cs typeface="Arial"/>
              </a:rPr>
              <a:t>model</a:t>
            </a:r>
            <a:endParaRPr sz="2052" dirty="0">
              <a:latin typeface="Arial"/>
              <a:cs typeface="Arial"/>
            </a:endParaRPr>
          </a:p>
          <a:p>
            <a:pPr marL="401811">
              <a:spcBef>
                <a:spcPts val="470"/>
              </a:spcBef>
            </a:pPr>
            <a:r>
              <a:rPr sz="2052" dirty="0">
                <a:latin typeface="Arial"/>
                <a:cs typeface="Arial"/>
              </a:rPr>
              <a:t>– </a:t>
            </a:r>
            <a:r>
              <a:rPr sz="2052" spc="-4" dirty="0">
                <a:latin typeface="Arial"/>
                <a:cs typeface="Arial"/>
              </a:rPr>
              <a:t>not clear how </a:t>
            </a:r>
            <a:r>
              <a:rPr sz="2052" dirty="0">
                <a:latin typeface="Arial"/>
                <a:cs typeface="Arial"/>
              </a:rPr>
              <a:t>to </a:t>
            </a:r>
            <a:r>
              <a:rPr sz="2052" spc="-4" dirty="0">
                <a:latin typeface="Arial"/>
                <a:cs typeface="Arial"/>
              </a:rPr>
              <a:t>choose the number </a:t>
            </a:r>
            <a:r>
              <a:rPr sz="2052" i="1" dirty="0">
                <a:latin typeface="Times New Roman"/>
                <a:cs typeface="Times New Roman"/>
              </a:rPr>
              <a:t>K </a:t>
            </a:r>
            <a:r>
              <a:rPr sz="2052" spc="-4" dirty="0">
                <a:latin typeface="Arial"/>
                <a:cs typeface="Arial"/>
              </a:rPr>
              <a:t>of</a:t>
            </a:r>
            <a:r>
              <a:rPr sz="2052" spc="-269" dirty="0">
                <a:latin typeface="Arial"/>
                <a:cs typeface="Arial"/>
              </a:rPr>
              <a:t> </a:t>
            </a:r>
            <a:r>
              <a:rPr sz="2052" spc="-4" dirty="0">
                <a:latin typeface="Arial"/>
                <a:cs typeface="Arial"/>
              </a:rPr>
              <a:t>components</a:t>
            </a:r>
            <a:endParaRPr sz="2052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94553" y="3351906"/>
            <a:ext cx="829862" cy="268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6" name="object 6"/>
          <p:cNvSpPr/>
          <p:nvPr/>
        </p:nvSpPr>
        <p:spPr>
          <a:xfrm>
            <a:off x="858803" y="5095564"/>
            <a:ext cx="0" cy="14661"/>
          </a:xfrm>
          <a:custGeom>
            <a:avLst/>
            <a:gdLst/>
            <a:ahLst/>
            <a:cxnLst/>
            <a:rect l="l" t="t" r="r" b="b"/>
            <a:pathLst>
              <a:path h="17145">
                <a:moveTo>
                  <a:pt x="-9525" y="8375"/>
                </a:moveTo>
                <a:lnTo>
                  <a:pt x="9525" y="8375"/>
                </a:lnTo>
              </a:path>
            </a:pathLst>
          </a:custGeom>
          <a:ln w="16751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1539" dirty="0"/>
          </a:p>
        </p:txBody>
      </p:sp>
      <p:sp>
        <p:nvSpPr>
          <p:cNvPr id="7" name="object 7"/>
          <p:cNvSpPr/>
          <p:nvPr/>
        </p:nvSpPr>
        <p:spPr>
          <a:xfrm>
            <a:off x="7861313" y="4046919"/>
            <a:ext cx="256549" cy="1145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p:grpSp>
        <p:nvGrpSpPr>
          <p:cNvPr id="8" name="object 8"/>
          <p:cNvGrpSpPr/>
          <p:nvPr/>
        </p:nvGrpSpPr>
        <p:grpSpPr>
          <a:xfrm>
            <a:off x="2496909" y="2060115"/>
            <a:ext cx="5457078" cy="1901018"/>
            <a:chOff x="2919996" y="2177414"/>
            <a:chExt cx="6381750" cy="2223135"/>
          </a:xfrm>
        </p:grpSpPr>
        <p:sp>
          <p:nvSpPr>
            <p:cNvPr id="9" name="object 9"/>
            <p:cNvSpPr/>
            <p:nvPr/>
          </p:nvSpPr>
          <p:spPr>
            <a:xfrm>
              <a:off x="2919996" y="2423172"/>
              <a:ext cx="4038600" cy="762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030224" y="3020580"/>
              <a:ext cx="20320" cy="3175"/>
            </a:xfrm>
            <a:custGeom>
              <a:avLst/>
              <a:gdLst/>
              <a:ahLst/>
              <a:cxnLst/>
              <a:rect l="l" t="t" r="r" b="b"/>
              <a:pathLst>
                <a:path w="20320" h="3175">
                  <a:moveTo>
                    <a:pt x="0" y="3035"/>
                  </a:moveTo>
                  <a:lnTo>
                    <a:pt x="10655" y="3035"/>
                  </a:lnTo>
                  <a:lnTo>
                    <a:pt x="13716" y="3035"/>
                  </a:lnTo>
                  <a:lnTo>
                    <a:pt x="19812" y="0"/>
                  </a:lnTo>
                </a:path>
              </a:pathLst>
            </a:custGeom>
            <a:ln w="1905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764911" y="2706255"/>
              <a:ext cx="3536454" cy="169392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8204575" y="2186939"/>
              <a:ext cx="162560" cy="459105"/>
            </a:xfrm>
            <a:custGeom>
              <a:avLst/>
              <a:gdLst/>
              <a:ahLst/>
              <a:cxnLst/>
              <a:rect l="l" t="t" r="r" b="b"/>
              <a:pathLst>
                <a:path w="162559" h="459105">
                  <a:moveTo>
                    <a:pt x="46360" y="445020"/>
                  </a:moveTo>
                  <a:lnTo>
                    <a:pt x="44820" y="459046"/>
                  </a:lnTo>
                  <a:lnTo>
                    <a:pt x="44276" y="458927"/>
                  </a:lnTo>
                  <a:lnTo>
                    <a:pt x="44016" y="449949"/>
                  </a:lnTo>
                  <a:lnTo>
                    <a:pt x="43325" y="437400"/>
                  </a:lnTo>
                  <a:lnTo>
                    <a:pt x="42706" y="413659"/>
                  </a:lnTo>
                  <a:lnTo>
                    <a:pt x="42944" y="390347"/>
                  </a:lnTo>
                  <a:lnTo>
                    <a:pt x="43754" y="367320"/>
                  </a:lnTo>
                  <a:lnTo>
                    <a:pt x="44849" y="344436"/>
                  </a:lnTo>
                  <a:lnTo>
                    <a:pt x="47830" y="290619"/>
                  </a:lnTo>
                  <a:lnTo>
                    <a:pt x="51911" y="235777"/>
                  </a:lnTo>
                  <a:lnTo>
                    <a:pt x="55264" y="180717"/>
                  </a:lnTo>
                  <a:lnTo>
                    <a:pt x="56060" y="126243"/>
                  </a:lnTo>
                  <a:lnTo>
                    <a:pt x="52469" y="73164"/>
                  </a:lnTo>
                  <a:lnTo>
                    <a:pt x="43325" y="51816"/>
                  </a:lnTo>
                  <a:lnTo>
                    <a:pt x="33443" y="62443"/>
                  </a:lnTo>
                  <a:lnTo>
                    <a:pt x="25990" y="73925"/>
                  </a:lnTo>
                  <a:lnTo>
                    <a:pt x="19965" y="86547"/>
                  </a:lnTo>
                  <a:lnTo>
                    <a:pt x="14369" y="100596"/>
                  </a:lnTo>
                  <a:lnTo>
                    <a:pt x="10724" y="112000"/>
                  </a:lnTo>
                  <a:lnTo>
                    <a:pt x="4647" y="130117"/>
                  </a:lnTo>
                  <a:lnTo>
                    <a:pt x="0" y="147949"/>
                  </a:lnTo>
                  <a:lnTo>
                    <a:pt x="640" y="158496"/>
                  </a:lnTo>
                  <a:lnTo>
                    <a:pt x="3701" y="158496"/>
                  </a:lnTo>
                  <a:lnTo>
                    <a:pt x="6749" y="158496"/>
                  </a:lnTo>
                  <a:lnTo>
                    <a:pt x="9784" y="158496"/>
                  </a:lnTo>
                  <a:lnTo>
                    <a:pt x="29126" y="122784"/>
                  </a:lnTo>
                  <a:lnTo>
                    <a:pt x="47891" y="86498"/>
                  </a:lnTo>
                  <a:lnTo>
                    <a:pt x="65513" y="49637"/>
                  </a:lnTo>
                  <a:lnTo>
                    <a:pt x="81425" y="12204"/>
                  </a:lnTo>
                  <a:lnTo>
                    <a:pt x="82949" y="7620"/>
                  </a:lnTo>
                  <a:lnTo>
                    <a:pt x="84460" y="4584"/>
                  </a:lnTo>
                  <a:lnTo>
                    <a:pt x="85984" y="0"/>
                  </a:lnTo>
                  <a:lnTo>
                    <a:pt x="91273" y="20557"/>
                  </a:lnTo>
                  <a:lnTo>
                    <a:pt x="96276" y="40968"/>
                  </a:lnTo>
                  <a:lnTo>
                    <a:pt x="101849" y="61091"/>
                  </a:lnTo>
                  <a:lnTo>
                    <a:pt x="108844" y="80784"/>
                  </a:lnTo>
                  <a:lnTo>
                    <a:pt x="118472" y="100763"/>
                  </a:lnTo>
                  <a:lnTo>
                    <a:pt x="129809" y="116027"/>
                  </a:lnTo>
                  <a:lnTo>
                    <a:pt x="143999" y="128147"/>
                  </a:lnTo>
                  <a:lnTo>
                    <a:pt x="162184" y="138696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539" dirty="0"/>
            </a:p>
          </p:txBody>
        </p:sp>
      </p:grpSp>
      <p:sp>
        <p:nvSpPr>
          <p:cNvPr id="13" name="object 13"/>
          <p:cNvSpPr/>
          <p:nvPr/>
        </p:nvSpPr>
        <p:spPr>
          <a:xfrm>
            <a:off x="7170444" y="1813824"/>
            <a:ext cx="172488" cy="1651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/>
              <p14:cNvContentPartPr/>
              <p14:nvPr/>
            </p14:nvContentPartPr>
            <p14:xfrm>
              <a:off x="2326320" y="2152080"/>
              <a:ext cx="4753080" cy="161532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20920" y="2145240"/>
                <a:ext cx="4767480" cy="162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925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600" y="609600"/>
            <a:ext cx="6324599" cy="42383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765" algn="l" rtl="0">
              <a:lnSpc>
                <a:spcPts val="3240"/>
              </a:lnSpc>
              <a:spcBef>
                <a:spcPts val="105"/>
              </a:spcBef>
              <a:tabLst>
                <a:tab pos="368300" algn="l"/>
                <a:tab pos="368935" algn="l"/>
              </a:tabLst>
            </a:pPr>
            <a:r>
              <a:rPr sz="4000" b="1" kern="1200" spc="-5" dirty="0">
                <a:latin typeface="Nimbus Sans L"/>
                <a:ea typeface="+mn-ea"/>
                <a:cs typeface="Nimbus Sans L"/>
              </a:rPr>
              <a:t>Feature representation (x)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563751"/>
            <a:ext cx="8091805" cy="3994812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68300" marR="187960" indent="-343535">
              <a:lnSpc>
                <a:spcPts val="3240"/>
              </a:lnSpc>
              <a:spcBef>
                <a:spcPts val="505"/>
              </a:spcBef>
              <a:buChar char="•"/>
              <a:tabLst>
                <a:tab pos="368300" algn="l"/>
                <a:tab pos="368935" algn="l"/>
              </a:tabLst>
            </a:pPr>
            <a:r>
              <a:rPr sz="2400" spc="-5" dirty="0">
                <a:latin typeface="Nimbus Sans L"/>
                <a:cs typeface="Nimbus Sans L"/>
              </a:rPr>
              <a:t>A vector representing measurable characteristics  of a data sample we have</a:t>
            </a:r>
          </a:p>
          <a:p>
            <a:pPr marL="368300" marR="170815" indent="-343535">
              <a:lnSpc>
                <a:spcPts val="3240"/>
              </a:lnSpc>
              <a:spcBef>
                <a:spcPts val="720"/>
              </a:spcBef>
              <a:buChar char="•"/>
              <a:tabLst>
                <a:tab pos="368300" algn="l"/>
                <a:tab pos="368935" algn="l"/>
              </a:tabLst>
            </a:pPr>
            <a:r>
              <a:rPr sz="2400" spc="-5" dirty="0">
                <a:latin typeface="Nimbus Sans L"/>
                <a:cs typeface="Nimbus Sans L"/>
              </a:rPr>
              <a:t>E.g. a glass of juice can be represented via its  color = {yellow=1, red=2, green=3, purple=4} and  taste = {sweet=1, sour=2}</a:t>
            </a:r>
          </a:p>
          <a:p>
            <a:pPr marL="368300" marR="528320" indent="-343535">
              <a:lnSpc>
                <a:spcPts val="3240"/>
              </a:lnSpc>
              <a:spcBef>
                <a:spcPts val="725"/>
              </a:spcBef>
              <a:buChar char="•"/>
              <a:tabLst>
                <a:tab pos="368300" algn="l"/>
                <a:tab pos="368935" algn="l"/>
              </a:tabLst>
            </a:pPr>
            <a:r>
              <a:rPr sz="2400" spc="-5" dirty="0">
                <a:latin typeface="Nimbus Sans L"/>
                <a:cs typeface="Nimbus Sans L"/>
              </a:rPr>
              <a:t>For a given glass i, this can be represented as a  vector: xi = [3 2] represents sour green juice</a:t>
            </a:r>
          </a:p>
          <a:p>
            <a:pPr marL="368300" marR="17780" indent="-343535">
              <a:lnSpc>
                <a:spcPts val="3240"/>
              </a:lnSpc>
              <a:spcBef>
                <a:spcPts val="720"/>
              </a:spcBef>
              <a:buChar char="•"/>
              <a:tabLst>
                <a:tab pos="368300" algn="l"/>
                <a:tab pos="368935" algn="l"/>
              </a:tabLst>
            </a:pPr>
            <a:r>
              <a:rPr sz="2400" spc="-5" dirty="0">
                <a:latin typeface="Nimbus Sans L"/>
                <a:cs typeface="Nimbus Sans L"/>
              </a:rPr>
              <a:t>For D features, this defines a D-dimensional space  where we can measure similarity between  samples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371600"/>
            <a:ext cx="8472488" cy="34247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763339"/>
            <a:ext cx="5382695" cy="2000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6712" y="4495800"/>
            <a:ext cx="8091488" cy="205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" y="2362200"/>
            <a:ext cx="8305800" cy="129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2641836"/>
            <a:ext cx="3048000" cy="1132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4471233"/>
            <a:ext cx="5574257" cy="23867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62780" y="2145268"/>
            <a:ext cx="13998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dirty="0" smtClean="0">
                <a:solidFill>
                  <a:prstClr val="black"/>
                </a:solidFill>
              </a:rPr>
              <a:t>Π</a:t>
            </a:r>
            <a:r>
              <a:rPr lang="en-IN" baseline="-25000" dirty="0" smtClean="0">
                <a:solidFill>
                  <a:prstClr val="black"/>
                </a:solidFill>
              </a:rPr>
              <a:t>1</a:t>
            </a:r>
            <a:r>
              <a:rPr lang="en-IN" dirty="0" smtClean="0">
                <a:solidFill>
                  <a:prstClr val="black"/>
                </a:solidFill>
              </a:rPr>
              <a:t> = </a:t>
            </a:r>
            <a:r>
              <a:rPr lang="el-GR" dirty="0" smtClean="0">
                <a:solidFill>
                  <a:prstClr val="black"/>
                </a:solidFill>
              </a:rPr>
              <a:t>Π</a:t>
            </a:r>
            <a:r>
              <a:rPr lang="en-IN" baseline="-25000" dirty="0" smtClean="0">
                <a:solidFill>
                  <a:prstClr val="black"/>
                </a:solidFill>
              </a:rPr>
              <a:t>2</a:t>
            </a:r>
            <a:r>
              <a:rPr lang="en-IN" dirty="0" smtClean="0">
                <a:solidFill>
                  <a:prstClr val="black"/>
                </a:solidFill>
              </a:rPr>
              <a:t> = 0.5</a:t>
            </a:r>
            <a:endParaRPr lang="en-IN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1165320" y="1753200"/>
              <a:ext cx="6172920" cy="5043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7040" y="1746360"/>
                <a:ext cx="6190200" cy="505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668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0"/>
            <a:ext cx="8405331" cy="4492981"/>
          </a:xfrm>
          <a:prstGeom prst="rect">
            <a:avLst/>
          </a:prstGeom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7610468"/>
              </p:ext>
            </p:extLst>
          </p:nvPr>
        </p:nvGraphicFramePr>
        <p:xfrm>
          <a:off x="1981200" y="2438400"/>
          <a:ext cx="129540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/>
              </a:tblGrid>
              <a:tr h="304800">
                <a:tc>
                  <a:txBody>
                    <a:bodyPr/>
                    <a:lstStyle/>
                    <a:p>
                      <a:endParaRPr lang="en-IN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endParaRPr lang="en-IN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4652">
                <a:tc>
                  <a:txBody>
                    <a:bodyPr/>
                    <a:lstStyle/>
                    <a:p>
                      <a:endParaRPr lang="en-IN" sz="11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4468">
                <a:tc>
                  <a:txBody>
                    <a:bodyPr/>
                    <a:lstStyle/>
                    <a:p>
                      <a:endParaRPr lang="en-IN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endParaRPr lang="en-IN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300795" y="2438400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>
                <a:solidFill>
                  <a:prstClr val="black"/>
                </a:solidFill>
                <a:latin typeface="Forte" panose="03060902040502070203" pitchFamily="66" charset="0"/>
              </a:rPr>
              <a:t>N</a:t>
            </a:r>
            <a:r>
              <a:rPr lang="en-IN" sz="1400" dirty="0" smtClean="0">
                <a:solidFill>
                  <a:prstClr val="black"/>
                </a:solidFill>
              </a:rPr>
              <a:t>(xi|</a:t>
            </a:r>
            <a:r>
              <a:rPr lang="en-IN" sz="1400" dirty="0" smtClean="0">
                <a:solidFill>
                  <a:prstClr val="black"/>
                </a:solidFill>
                <a:latin typeface="Symbol" panose="05050102010706020507" pitchFamily="18" charset="2"/>
              </a:rPr>
              <a:t>m</a:t>
            </a:r>
            <a:r>
              <a:rPr lang="en-IN" sz="1400" dirty="0" smtClean="0">
                <a:solidFill>
                  <a:prstClr val="black"/>
                </a:solidFill>
              </a:rPr>
              <a:t>1)</a:t>
            </a:r>
            <a:endParaRPr lang="en-IN" sz="1400" baseline="-250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91190" y="2717250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>
                <a:solidFill>
                  <a:prstClr val="black"/>
                </a:solidFill>
                <a:latin typeface="Forte" panose="03060902040502070203" pitchFamily="66" charset="0"/>
              </a:rPr>
              <a:t>N</a:t>
            </a:r>
            <a:r>
              <a:rPr lang="en-IN" sz="1400" dirty="0" smtClean="0">
                <a:solidFill>
                  <a:prstClr val="black"/>
                </a:solidFill>
              </a:rPr>
              <a:t>(xi|</a:t>
            </a:r>
            <a:r>
              <a:rPr lang="en-IN" sz="1400" dirty="0" smtClean="0">
                <a:solidFill>
                  <a:prstClr val="black"/>
                </a:solidFill>
                <a:latin typeface="Symbol" panose="05050102010706020507" pitchFamily="18" charset="2"/>
              </a:rPr>
              <a:t>m</a:t>
            </a:r>
            <a:r>
              <a:rPr lang="en-IN" sz="1400" dirty="0" smtClean="0">
                <a:solidFill>
                  <a:prstClr val="black"/>
                </a:solidFill>
              </a:rPr>
              <a:t>2)</a:t>
            </a:r>
            <a:endParaRPr lang="en-IN" sz="1400" baseline="-25000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5000" y="2974777"/>
            <a:ext cx="1374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prstClr val="black"/>
                </a:solidFill>
                <a:latin typeface="Forte" panose="03060902040502070203" pitchFamily="66" charset="0"/>
              </a:rPr>
              <a:t>N</a:t>
            </a:r>
            <a:r>
              <a:rPr lang="en-IN" sz="1200" dirty="0" smtClean="0">
                <a:solidFill>
                  <a:prstClr val="black"/>
                </a:solidFill>
              </a:rPr>
              <a:t>(xi|</a:t>
            </a:r>
            <a:r>
              <a:rPr lang="en-IN" sz="1200" dirty="0" smtClean="0">
                <a:solidFill>
                  <a:prstClr val="black"/>
                </a:solidFill>
                <a:latin typeface="Symbol" panose="05050102010706020507" pitchFamily="18" charset="2"/>
              </a:rPr>
              <a:t>m</a:t>
            </a:r>
            <a:r>
              <a:rPr lang="en-IN" sz="1200" dirty="0" smtClean="0">
                <a:solidFill>
                  <a:prstClr val="black"/>
                </a:solidFill>
              </a:rPr>
              <a:t>1)+</a:t>
            </a:r>
            <a:r>
              <a:rPr lang="en-IN" sz="1200" dirty="0" smtClean="0">
                <a:solidFill>
                  <a:prstClr val="black"/>
                </a:solidFill>
                <a:latin typeface="Forte" panose="03060902040502070203" pitchFamily="66" charset="0"/>
              </a:rPr>
              <a:t>N</a:t>
            </a:r>
            <a:r>
              <a:rPr lang="en-IN" sz="1200" dirty="0" smtClean="0">
                <a:solidFill>
                  <a:prstClr val="black"/>
                </a:solidFill>
              </a:rPr>
              <a:t>(xi|</a:t>
            </a:r>
            <a:r>
              <a:rPr lang="en-IN" sz="1200" dirty="0" smtClean="0">
                <a:solidFill>
                  <a:prstClr val="black"/>
                </a:solidFill>
                <a:latin typeface="Symbol" panose="05050102010706020507" pitchFamily="18" charset="2"/>
              </a:rPr>
              <a:t>m</a:t>
            </a:r>
            <a:r>
              <a:rPr lang="en-IN" sz="1200" dirty="0" smtClean="0">
                <a:solidFill>
                  <a:prstClr val="black"/>
                </a:solidFill>
              </a:rPr>
              <a:t>2)</a:t>
            </a:r>
            <a:endParaRPr lang="en-IN" sz="1200" baseline="-25000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19188" y="3248807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prstClr val="black"/>
                </a:solidFill>
                <a:latin typeface="Symbol" panose="05050102010706020507" pitchFamily="18" charset="2"/>
              </a:rPr>
              <a:t>g(</a:t>
            </a:r>
            <a:r>
              <a:rPr lang="en-IN" dirty="0" smtClean="0">
                <a:solidFill>
                  <a:prstClr val="black"/>
                </a:solidFill>
              </a:rPr>
              <a:t>zi,1)</a:t>
            </a:r>
            <a:endParaRPr lang="en-IN" dirty="0">
              <a:solidFill>
                <a:prstClr val="black"/>
              </a:solidFill>
              <a:latin typeface="Symbol" panose="05050102010706020507" pitchFamily="18" charset="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09800" y="3516868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prstClr val="black"/>
                </a:solidFill>
                <a:latin typeface="Symbol" panose="05050102010706020507" pitchFamily="18" charset="2"/>
              </a:rPr>
              <a:t>g(</a:t>
            </a:r>
            <a:r>
              <a:rPr lang="en-IN" dirty="0" smtClean="0">
                <a:solidFill>
                  <a:prstClr val="black"/>
                </a:solidFill>
              </a:rPr>
              <a:t>zi,2)</a:t>
            </a:r>
            <a:endParaRPr lang="en-IN" dirty="0">
              <a:solidFill>
                <a:prstClr val="black"/>
              </a:solidFill>
              <a:latin typeface="Symbol" panose="05050102010706020507" pitchFamily="18" charset="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5960" y="533160"/>
              <a:ext cx="7621920" cy="4478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880" y="523440"/>
                <a:ext cx="7639200" cy="449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377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3276" y="208533"/>
            <a:ext cx="67786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Nimbus Sans L"/>
                <a:cs typeface="Nimbus Sans L"/>
              </a:rPr>
              <a:t>Segmentation as</a:t>
            </a:r>
            <a:r>
              <a:rPr spc="-15" dirty="0">
                <a:latin typeface="Nimbus Sans L"/>
                <a:cs typeface="Nimbus Sans L"/>
              </a:rPr>
              <a:t> </a:t>
            </a:r>
            <a:r>
              <a:rPr dirty="0">
                <a:latin typeface="Nimbus Sans L"/>
                <a:cs typeface="Nimbus Sans L"/>
              </a:rPr>
              <a:t>clustering</a:t>
            </a:r>
          </a:p>
        </p:txBody>
      </p:sp>
      <p:sp>
        <p:nvSpPr>
          <p:cNvPr id="3" name="object 3"/>
          <p:cNvSpPr/>
          <p:nvPr/>
        </p:nvSpPr>
        <p:spPr>
          <a:xfrm>
            <a:off x="5033746" y="2822890"/>
            <a:ext cx="3369861" cy="2406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4" name="object 4"/>
          <p:cNvGrpSpPr/>
          <p:nvPr/>
        </p:nvGrpSpPr>
        <p:grpSpPr>
          <a:xfrm>
            <a:off x="557022" y="3890771"/>
            <a:ext cx="4089400" cy="123825"/>
            <a:chOff x="557022" y="3890771"/>
            <a:chExt cx="4089400" cy="123825"/>
          </a:xfrm>
        </p:grpSpPr>
        <p:sp>
          <p:nvSpPr>
            <p:cNvPr id="5" name="object 5"/>
            <p:cNvSpPr/>
            <p:nvPr/>
          </p:nvSpPr>
          <p:spPr>
            <a:xfrm>
              <a:off x="557022" y="3903725"/>
              <a:ext cx="4089400" cy="102870"/>
            </a:xfrm>
            <a:custGeom>
              <a:avLst/>
              <a:gdLst/>
              <a:ahLst/>
              <a:cxnLst/>
              <a:rect l="l" t="t" r="r" b="b"/>
              <a:pathLst>
                <a:path w="4089400" h="102870">
                  <a:moveTo>
                    <a:pt x="4089400" y="59436"/>
                  </a:moveTo>
                  <a:lnTo>
                    <a:pt x="4060444" y="44958"/>
                  </a:lnTo>
                  <a:lnTo>
                    <a:pt x="4002532" y="16002"/>
                  </a:lnTo>
                  <a:lnTo>
                    <a:pt x="4002532" y="44958"/>
                  </a:lnTo>
                  <a:lnTo>
                    <a:pt x="523494" y="44958"/>
                  </a:lnTo>
                  <a:lnTo>
                    <a:pt x="520471" y="29794"/>
                  </a:lnTo>
                  <a:lnTo>
                    <a:pt x="510184" y="14287"/>
                  </a:lnTo>
                  <a:lnTo>
                    <a:pt x="494931" y="3835"/>
                  </a:lnTo>
                  <a:lnTo>
                    <a:pt x="476250" y="0"/>
                  </a:lnTo>
                  <a:lnTo>
                    <a:pt x="457555" y="3835"/>
                  </a:lnTo>
                  <a:lnTo>
                    <a:pt x="442302" y="14287"/>
                  </a:lnTo>
                  <a:lnTo>
                    <a:pt x="432015" y="29794"/>
                  </a:lnTo>
                  <a:lnTo>
                    <a:pt x="428993" y="44958"/>
                  </a:lnTo>
                  <a:lnTo>
                    <a:pt x="86868" y="44958"/>
                  </a:lnTo>
                  <a:lnTo>
                    <a:pt x="86868" y="16002"/>
                  </a:lnTo>
                  <a:lnTo>
                    <a:pt x="0" y="59436"/>
                  </a:lnTo>
                  <a:lnTo>
                    <a:pt x="86868" y="102870"/>
                  </a:lnTo>
                  <a:lnTo>
                    <a:pt x="86868" y="73914"/>
                  </a:lnTo>
                  <a:lnTo>
                    <a:pt x="436105" y="73914"/>
                  </a:lnTo>
                  <a:lnTo>
                    <a:pt x="442302" y="83248"/>
                  </a:lnTo>
                  <a:lnTo>
                    <a:pt x="457555" y="93713"/>
                  </a:lnTo>
                  <a:lnTo>
                    <a:pt x="476250" y="97536"/>
                  </a:lnTo>
                  <a:lnTo>
                    <a:pt x="494931" y="93713"/>
                  </a:lnTo>
                  <a:lnTo>
                    <a:pt x="510197" y="83248"/>
                  </a:lnTo>
                  <a:lnTo>
                    <a:pt x="516382" y="73914"/>
                  </a:lnTo>
                  <a:lnTo>
                    <a:pt x="4002532" y="73914"/>
                  </a:lnTo>
                  <a:lnTo>
                    <a:pt x="4002532" y="102870"/>
                  </a:lnTo>
                  <a:lnTo>
                    <a:pt x="4060444" y="73914"/>
                  </a:lnTo>
                  <a:lnTo>
                    <a:pt x="4089400" y="594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985266" y="3903725"/>
              <a:ext cx="96520" cy="97790"/>
            </a:xfrm>
            <a:custGeom>
              <a:avLst/>
              <a:gdLst/>
              <a:ahLst/>
              <a:cxnLst/>
              <a:rect l="l" t="t" r="r" b="b"/>
              <a:pathLst>
                <a:path w="96519" h="97789">
                  <a:moveTo>
                    <a:pt x="0" y="48768"/>
                  </a:moveTo>
                  <a:lnTo>
                    <a:pt x="3771" y="29789"/>
                  </a:lnTo>
                  <a:lnTo>
                    <a:pt x="14058" y="14287"/>
                  </a:lnTo>
                  <a:lnTo>
                    <a:pt x="29317" y="3833"/>
                  </a:lnTo>
                  <a:lnTo>
                    <a:pt x="48006" y="0"/>
                  </a:lnTo>
                  <a:lnTo>
                    <a:pt x="66694" y="3833"/>
                  </a:lnTo>
                  <a:lnTo>
                    <a:pt x="81953" y="14287"/>
                  </a:lnTo>
                  <a:lnTo>
                    <a:pt x="92240" y="29789"/>
                  </a:lnTo>
                  <a:lnTo>
                    <a:pt x="96012" y="48768"/>
                  </a:lnTo>
                  <a:lnTo>
                    <a:pt x="92240" y="67746"/>
                  </a:lnTo>
                  <a:lnTo>
                    <a:pt x="81953" y="83248"/>
                  </a:lnTo>
                  <a:lnTo>
                    <a:pt x="66694" y="93702"/>
                  </a:lnTo>
                  <a:lnTo>
                    <a:pt x="48006" y="97536"/>
                  </a:lnTo>
                  <a:lnTo>
                    <a:pt x="29317" y="93702"/>
                  </a:lnTo>
                  <a:lnTo>
                    <a:pt x="14058" y="83248"/>
                  </a:lnTo>
                  <a:lnTo>
                    <a:pt x="3771" y="67746"/>
                  </a:lnTo>
                  <a:lnTo>
                    <a:pt x="0" y="48768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066038" y="3903725"/>
              <a:ext cx="99060" cy="97790"/>
            </a:xfrm>
            <a:custGeom>
              <a:avLst/>
              <a:gdLst/>
              <a:ahLst/>
              <a:cxnLst/>
              <a:rect l="l" t="t" r="r" b="b"/>
              <a:pathLst>
                <a:path w="99059" h="97789">
                  <a:moveTo>
                    <a:pt x="49530" y="0"/>
                  </a:moveTo>
                  <a:lnTo>
                    <a:pt x="30250" y="3833"/>
                  </a:lnTo>
                  <a:lnTo>
                    <a:pt x="14506" y="14287"/>
                  </a:lnTo>
                  <a:lnTo>
                    <a:pt x="3892" y="29789"/>
                  </a:lnTo>
                  <a:lnTo>
                    <a:pt x="0" y="48768"/>
                  </a:lnTo>
                  <a:lnTo>
                    <a:pt x="3892" y="67746"/>
                  </a:lnTo>
                  <a:lnTo>
                    <a:pt x="14506" y="83248"/>
                  </a:lnTo>
                  <a:lnTo>
                    <a:pt x="30250" y="93702"/>
                  </a:lnTo>
                  <a:lnTo>
                    <a:pt x="49530" y="97536"/>
                  </a:lnTo>
                  <a:lnTo>
                    <a:pt x="68809" y="93702"/>
                  </a:lnTo>
                  <a:lnTo>
                    <a:pt x="84553" y="83248"/>
                  </a:lnTo>
                  <a:lnTo>
                    <a:pt x="95167" y="67746"/>
                  </a:lnTo>
                  <a:lnTo>
                    <a:pt x="99059" y="48768"/>
                  </a:lnTo>
                  <a:lnTo>
                    <a:pt x="95167" y="29789"/>
                  </a:lnTo>
                  <a:lnTo>
                    <a:pt x="84553" y="14287"/>
                  </a:lnTo>
                  <a:lnTo>
                    <a:pt x="68809" y="3833"/>
                  </a:lnTo>
                  <a:lnTo>
                    <a:pt x="495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066038" y="3903725"/>
              <a:ext cx="99060" cy="97790"/>
            </a:xfrm>
            <a:custGeom>
              <a:avLst/>
              <a:gdLst/>
              <a:ahLst/>
              <a:cxnLst/>
              <a:rect l="l" t="t" r="r" b="b"/>
              <a:pathLst>
                <a:path w="99059" h="97789">
                  <a:moveTo>
                    <a:pt x="0" y="48768"/>
                  </a:moveTo>
                  <a:lnTo>
                    <a:pt x="3892" y="29789"/>
                  </a:lnTo>
                  <a:lnTo>
                    <a:pt x="14506" y="14287"/>
                  </a:lnTo>
                  <a:lnTo>
                    <a:pt x="30250" y="3833"/>
                  </a:lnTo>
                  <a:lnTo>
                    <a:pt x="49530" y="0"/>
                  </a:lnTo>
                  <a:lnTo>
                    <a:pt x="68809" y="3833"/>
                  </a:lnTo>
                  <a:lnTo>
                    <a:pt x="84553" y="14287"/>
                  </a:lnTo>
                  <a:lnTo>
                    <a:pt x="95167" y="29789"/>
                  </a:lnTo>
                  <a:lnTo>
                    <a:pt x="99059" y="48768"/>
                  </a:lnTo>
                  <a:lnTo>
                    <a:pt x="95167" y="67746"/>
                  </a:lnTo>
                  <a:lnTo>
                    <a:pt x="84553" y="83248"/>
                  </a:lnTo>
                  <a:lnTo>
                    <a:pt x="68809" y="93702"/>
                  </a:lnTo>
                  <a:lnTo>
                    <a:pt x="49530" y="97536"/>
                  </a:lnTo>
                  <a:lnTo>
                    <a:pt x="30250" y="93702"/>
                  </a:lnTo>
                  <a:lnTo>
                    <a:pt x="14506" y="83248"/>
                  </a:lnTo>
                  <a:lnTo>
                    <a:pt x="3892" y="67746"/>
                  </a:lnTo>
                  <a:lnTo>
                    <a:pt x="0" y="48768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907542" y="3903725"/>
              <a:ext cx="96520" cy="97790"/>
            </a:xfrm>
            <a:custGeom>
              <a:avLst/>
              <a:gdLst/>
              <a:ahLst/>
              <a:cxnLst/>
              <a:rect l="l" t="t" r="r" b="b"/>
              <a:pathLst>
                <a:path w="96519" h="97789">
                  <a:moveTo>
                    <a:pt x="48006" y="0"/>
                  </a:moveTo>
                  <a:lnTo>
                    <a:pt x="29317" y="3833"/>
                  </a:lnTo>
                  <a:lnTo>
                    <a:pt x="14058" y="14287"/>
                  </a:lnTo>
                  <a:lnTo>
                    <a:pt x="3771" y="29789"/>
                  </a:lnTo>
                  <a:lnTo>
                    <a:pt x="0" y="48768"/>
                  </a:lnTo>
                  <a:lnTo>
                    <a:pt x="3771" y="67746"/>
                  </a:lnTo>
                  <a:lnTo>
                    <a:pt x="14058" y="83248"/>
                  </a:lnTo>
                  <a:lnTo>
                    <a:pt x="29317" y="93702"/>
                  </a:lnTo>
                  <a:lnTo>
                    <a:pt x="48006" y="97536"/>
                  </a:lnTo>
                  <a:lnTo>
                    <a:pt x="66694" y="93702"/>
                  </a:lnTo>
                  <a:lnTo>
                    <a:pt x="81953" y="83248"/>
                  </a:lnTo>
                  <a:lnTo>
                    <a:pt x="92240" y="67746"/>
                  </a:lnTo>
                  <a:lnTo>
                    <a:pt x="96012" y="48768"/>
                  </a:lnTo>
                  <a:lnTo>
                    <a:pt x="92240" y="29789"/>
                  </a:lnTo>
                  <a:lnTo>
                    <a:pt x="81953" y="14287"/>
                  </a:lnTo>
                  <a:lnTo>
                    <a:pt x="66694" y="3833"/>
                  </a:lnTo>
                  <a:lnTo>
                    <a:pt x="480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907542" y="3903725"/>
              <a:ext cx="96520" cy="97790"/>
            </a:xfrm>
            <a:custGeom>
              <a:avLst/>
              <a:gdLst/>
              <a:ahLst/>
              <a:cxnLst/>
              <a:rect l="l" t="t" r="r" b="b"/>
              <a:pathLst>
                <a:path w="96519" h="97789">
                  <a:moveTo>
                    <a:pt x="0" y="48768"/>
                  </a:moveTo>
                  <a:lnTo>
                    <a:pt x="3771" y="29789"/>
                  </a:lnTo>
                  <a:lnTo>
                    <a:pt x="14058" y="14287"/>
                  </a:lnTo>
                  <a:lnTo>
                    <a:pt x="29317" y="3833"/>
                  </a:lnTo>
                  <a:lnTo>
                    <a:pt x="48006" y="0"/>
                  </a:lnTo>
                  <a:lnTo>
                    <a:pt x="66694" y="3833"/>
                  </a:lnTo>
                  <a:lnTo>
                    <a:pt x="81953" y="14287"/>
                  </a:lnTo>
                  <a:lnTo>
                    <a:pt x="92240" y="29789"/>
                  </a:lnTo>
                  <a:lnTo>
                    <a:pt x="96012" y="48768"/>
                  </a:lnTo>
                  <a:lnTo>
                    <a:pt x="92240" y="67746"/>
                  </a:lnTo>
                  <a:lnTo>
                    <a:pt x="81953" y="83248"/>
                  </a:lnTo>
                  <a:lnTo>
                    <a:pt x="66694" y="93702"/>
                  </a:lnTo>
                  <a:lnTo>
                    <a:pt x="48006" y="97536"/>
                  </a:lnTo>
                  <a:lnTo>
                    <a:pt x="29317" y="93702"/>
                  </a:lnTo>
                  <a:lnTo>
                    <a:pt x="14058" y="83248"/>
                  </a:lnTo>
                  <a:lnTo>
                    <a:pt x="3771" y="67746"/>
                  </a:lnTo>
                  <a:lnTo>
                    <a:pt x="0" y="48768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140713" y="3903725"/>
              <a:ext cx="99060" cy="97790"/>
            </a:xfrm>
            <a:custGeom>
              <a:avLst/>
              <a:gdLst/>
              <a:ahLst/>
              <a:cxnLst/>
              <a:rect l="l" t="t" r="r" b="b"/>
              <a:pathLst>
                <a:path w="99059" h="97789">
                  <a:moveTo>
                    <a:pt x="49530" y="0"/>
                  </a:moveTo>
                  <a:lnTo>
                    <a:pt x="30250" y="3833"/>
                  </a:lnTo>
                  <a:lnTo>
                    <a:pt x="14506" y="14287"/>
                  </a:lnTo>
                  <a:lnTo>
                    <a:pt x="3892" y="29789"/>
                  </a:lnTo>
                  <a:lnTo>
                    <a:pt x="0" y="48768"/>
                  </a:lnTo>
                  <a:lnTo>
                    <a:pt x="3892" y="67746"/>
                  </a:lnTo>
                  <a:lnTo>
                    <a:pt x="14506" y="83248"/>
                  </a:lnTo>
                  <a:lnTo>
                    <a:pt x="30250" y="93702"/>
                  </a:lnTo>
                  <a:lnTo>
                    <a:pt x="49530" y="97536"/>
                  </a:lnTo>
                  <a:lnTo>
                    <a:pt x="68809" y="93702"/>
                  </a:lnTo>
                  <a:lnTo>
                    <a:pt x="84553" y="83248"/>
                  </a:lnTo>
                  <a:lnTo>
                    <a:pt x="95167" y="67746"/>
                  </a:lnTo>
                  <a:lnTo>
                    <a:pt x="99060" y="48768"/>
                  </a:lnTo>
                  <a:lnTo>
                    <a:pt x="95167" y="29789"/>
                  </a:lnTo>
                  <a:lnTo>
                    <a:pt x="84553" y="14287"/>
                  </a:lnTo>
                  <a:lnTo>
                    <a:pt x="68809" y="3833"/>
                  </a:lnTo>
                  <a:lnTo>
                    <a:pt x="495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140713" y="3903725"/>
              <a:ext cx="99060" cy="97790"/>
            </a:xfrm>
            <a:custGeom>
              <a:avLst/>
              <a:gdLst/>
              <a:ahLst/>
              <a:cxnLst/>
              <a:rect l="l" t="t" r="r" b="b"/>
              <a:pathLst>
                <a:path w="99059" h="97789">
                  <a:moveTo>
                    <a:pt x="0" y="48768"/>
                  </a:moveTo>
                  <a:lnTo>
                    <a:pt x="3892" y="29789"/>
                  </a:lnTo>
                  <a:lnTo>
                    <a:pt x="14506" y="14287"/>
                  </a:lnTo>
                  <a:lnTo>
                    <a:pt x="30250" y="3833"/>
                  </a:lnTo>
                  <a:lnTo>
                    <a:pt x="49530" y="0"/>
                  </a:lnTo>
                  <a:lnTo>
                    <a:pt x="68809" y="3833"/>
                  </a:lnTo>
                  <a:lnTo>
                    <a:pt x="84553" y="14287"/>
                  </a:lnTo>
                  <a:lnTo>
                    <a:pt x="95167" y="29789"/>
                  </a:lnTo>
                  <a:lnTo>
                    <a:pt x="99060" y="48768"/>
                  </a:lnTo>
                  <a:lnTo>
                    <a:pt x="95167" y="67746"/>
                  </a:lnTo>
                  <a:lnTo>
                    <a:pt x="84553" y="83248"/>
                  </a:lnTo>
                  <a:lnTo>
                    <a:pt x="68809" y="93702"/>
                  </a:lnTo>
                  <a:lnTo>
                    <a:pt x="49530" y="97536"/>
                  </a:lnTo>
                  <a:lnTo>
                    <a:pt x="30250" y="93702"/>
                  </a:lnTo>
                  <a:lnTo>
                    <a:pt x="14506" y="83248"/>
                  </a:lnTo>
                  <a:lnTo>
                    <a:pt x="3892" y="67746"/>
                  </a:lnTo>
                  <a:lnTo>
                    <a:pt x="0" y="48768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102613" y="3903725"/>
              <a:ext cx="96520" cy="97790"/>
            </a:xfrm>
            <a:custGeom>
              <a:avLst/>
              <a:gdLst/>
              <a:ahLst/>
              <a:cxnLst/>
              <a:rect l="l" t="t" r="r" b="b"/>
              <a:pathLst>
                <a:path w="96519" h="97789">
                  <a:moveTo>
                    <a:pt x="48006" y="0"/>
                  </a:moveTo>
                  <a:lnTo>
                    <a:pt x="29317" y="3833"/>
                  </a:lnTo>
                  <a:lnTo>
                    <a:pt x="14058" y="14287"/>
                  </a:lnTo>
                  <a:lnTo>
                    <a:pt x="3771" y="29789"/>
                  </a:lnTo>
                  <a:lnTo>
                    <a:pt x="0" y="48768"/>
                  </a:lnTo>
                  <a:lnTo>
                    <a:pt x="3771" y="67746"/>
                  </a:lnTo>
                  <a:lnTo>
                    <a:pt x="14058" y="83248"/>
                  </a:lnTo>
                  <a:lnTo>
                    <a:pt x="29317" y="93702"/>
                  </a:lnTo>
                  <a:lnTo>
                    <a:pt x="48006" y="97536"/>
                  </a:lnTo>
                  <a:lnTo>
                    <a:pt x="66694" y="93702"/>
                  </a:lnTo>
                  <a:lnTo>
                    <a:pt x="81953" y="83248"/>
                  </a:lnTo>
                  <a:lnTo>
                    <a:pt x="92240" y="67746"/>
                  </a:lnTo>
                  <a:lnTo>
                    <a:pt x="96012" y="48768"/>
                  </a:lnTo>
                  <a:lnTo>
                    <a:pt x="92240" y="29789"/>
                  </a:lnTo>
                  <a:lnTo>
                    <a:pt x="81953" y="14287"/>
                  </a:lnTo>
                  <a:lnTo>
                    <a:pt x="66694" y="3833"/>
                  </a:lnTo>
                  <a:lnTo>
                    <a:pt x="480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102613" y="3903725"/>
              <a:ext cx="96520" cy="97790"/>
            </a:xfrm>
            <a:custGeom>
              <a:avLst/>
              <a:gdLst/>
              <a:ahLst/>
              <a:cxnLst/>
              <a:rect l="l" t="t" r="r" b="b"/>
              <a:pathLst>
                <a:path w="96519" h="97789">
                  <a:moveTo>
                    <a:pt x="0" y="48768"/>
                  </a:moveTo>
                  <a:lnTo>
                    <a:pt x="3771" y="29789"/>
                  </a:lnTo>
                  <a:lnTo>
                    <a:pt x="14058" y="14287"/>
                  </a:lnTo>
                  <a:lnTo>
                    <a:pt x="29317" y="3833"/>
                  </a:lnTo>
                  <a:lnTo>
                    <a:pt x="48006" y="0"/>
                  </a:lnTo>
                  <a:lnTo>
                    <a:pt x="66694" y="3833"/>
                  </a:lnTo>
                  <a:lnTo>
                    <a:pt x="81953" y="14287"/>
                  </a:lnTo>
                  <a:lnTo>
                    <a:pt x="92240" y="29789"/>
                  </a:lnTo>
                  <a:lnTo>
                    <a:pt x="96012" y="48768"/>
                  </a:lnTo>
                  <a:lnTo>
                    <a:pt x="92240" y="67746"/>
                  </a:lnTo>
                  <a:lnTo>
                    <a:pt x="81953" y="83248"/>
                  </a:lnTo>
                  <a:lnTo>
                    <a:pt x="66694" y="93702"/>
                  </a:lnTo>
                  <a:lnTo>
                    <a:pt x="48006" y="97536"/>
                  </a:lnTo>
                  <a:lnTo>
                    <a:pt x="29317" y="93702"/>
                  </a:lnTo>
                  <a:lnTo>
                    <a:pt x="14058" y="83248"/>
                  </a:lnTo>
                  <a:lnTo>
                    <a:pt x="3771" y="67746"/>
                  </a:lnTo>
                  <a:lnTo>
                    <a:pt x="0" y="48768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120902" y="3903725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48767" y="0"/>
                  </a:moveTo>
                  <a:lnTo>
                    <a:pt x="29784" y="3833"/>
                  </a:lnTo>
                  <a:lnTo>
                    <a:pt x="14282" y="14287"/>
                  </a:lnTo>
                  <a:lnTo>
                    <a:pt x="3832" y="29789"/>
                  </a:lnTo>
                  <a:lnTo>
                    <a:pt x="0" y="48768"/>
                  </a:lnTo>
                  <a:lnTo>
                    <a:pt x="3832" y="67746"/>
                  </a:lnTo>
                  <a:lnTo>
                    <a:pt x="14282" y="83248"/>
                  </a:lnTo>
                  <a:lnTo>
                    <a:pt x="29784" y="93702"/>
                  </a:lnTo>
                  <a:lnTo>
                    <a:pt x="48767" y="97536"/>
                  </a:lnTo>
                  <a:lnTo>
                    <a:pt x="67751" y="93702"/>
                  </a:lnTo>
                  <a:lnTo>
                    <a:pt x="83253" y="83248"/>
                  </a:lnTo>
                  <a:lnTo>
                    <a:pt x="93703" y="67746"/>
                  </a:lnTo>
                  <a:lnTo>
                    <a:pt x="97535" y="48768"/>
                  </a:lnTo>
                  <a:lnTo>
                    <a:pt x="93703" y="29789"/>
                  </a:lnTo>
                  <a:lnTo>
                    <a:pt x="83253" y="14287"/>
                  </a:lnTo>
                  <a:lnTo>
                    <a:pt x="67751" y="3833"/>
                  </a:lnTo>
                  <a:lnTo>
                    <a:pt x="487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120902" y="3903725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0" y="48768"/>
                  </a:moveTo>
                  <a:lnTo>
                    <a:pt x="3832" y="29789"/>
                  </a:lnTo>
                  <a:lnTo>
                    <a:pt x="14282" y="14287"/>
                  </a:lnTo>
                  <a:lnTo>
                    <a:pt x="29784" y="3833"/>
                  </a:lnTo>
                  <a:lnTo>
                    <a:pt x="48767" y="0"/>
                  </a:lnTo>
                  <a:lnTo>
                    <a:pt x="67751" y="3833"/>
                  </a:lnTo>
                  <a:lnTo>
                    <a:pt x="83253" y="14287"/>
                  </a:lnTo>
                  <a:lnTo>
                    <a:pt x="93703" y="29789"/>
                  </a:lnTo>
                  <a:lnTo>
                    <a:pt x="97535" y="48768"/>
                  </a:lnTo>
                  <a:lnTo>
                    <a:pt x="93703" y="67746"/>
                  </a:lnTo>
                  <a:lnTo>
                    <a:pt x="83253" y="83248"/>
                  </a:lnTo>
                  <a:lnTo>
                    <a:pt x="67751" y="93702"/>
                  </a:lnTo>
                  <a:lnTo>
                    <a:pt x="48767" y="97536"/>
                  </a:lnTo>
                  <a:lnTo>
                    <a:pt x="29784" y="93702"/>
                  </a:lnTo>
                  <a:lnTo>
                    <a:pt x="14282" y="83248"/>
                  </a:lnTo>
                  <a:lnTo>
                    <a:pt x="3832" y="67746"/>
                  </a:lnTo>
                  <a:lnTo>
                    <a:pt x="0" y="48768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432304" y="3890771"/>
              <a:ext cx="844296" cy="1234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198626" y="3903725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48768" y="0"/>
                  </a:moveTo>
                  <a:lnTo>
                    <a:pt x="29784" y="3833"/>
                  </a:lnTo>
                  <a:lnTo>
                    <a:pt x="14282" y="14287"/>
                  </a:lnTo>
                  <a:lnTo>
                    <a:pt x="3832" y="29789"/>
                  </a:lnTo>
                  <a:lnTo>
                    <a:pt x="0" y="48768"/>
                  </a:lnTo>
                  <a:lnTo>
                    <a:pt x="3832" y="67746"/>
                  </a:lnTo>
                  <a:lnTo>
                    <a:pt x="14282" y="83248"/>
                  </a:lnTo>
                  <a:lnTo>
                    <a:pt x="29784" y="93702"/>
                  </a:lnTo>
                  <a:lnTo>
                    <a:pt x="48768" y="97536"/>
                  </a:lnTo>
                  <a:lnTo>
                    <a:pt x="67746" y="93702"/>
                  </a:lnTo>
                  <a:lnTo>
                    <a:pt x="83248" y="83248"/>
                  </a:lnTo>
                  <a:lnTo>
                    <a:pt x="93702" y="67746"/>
                  </a:lnTo>
                  <a:lnTo>
                    <a:pt x="97536" y="48768"/>
                  </a:lnTo>
                  <a:lnTo>
                    <a:pt x="93702" y="29789"/>
                  </a:lnTo>
                  <a:lnTo>
                    <a:pt x="83248" y="14287"/>
                  </a:lnTo>
                  <a:lnTo>
                    <a:pt x="67746" y="3833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198626" y="3903725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0" y="48768"/>
                  </a:moveTo>
                  <a:lnTo>
                    <a:pt x="3832" y="29789"/>
                  </a:lnTo>
                  <a:lnTo>
                    <a:pt x="14282" y="14287"/>
                  </a:lnTo>
                  <a:lnTo>
                    <a:pt x="29784" y="3833"/>
                  </a:lnTo>
                  <a:lnTo>
                    <a:pt x="48768" y="0"/>
                  </a:lnTo>
                  <a:lnTo>
                    <a:pt x="67746" y="3833"/>
                  </a:lnTo>
                  <a:lnTo>
                    <a:pt x="83248" y="14287"/>
                  </a:lnTo>
                  <a:lnTo>
                    <a:pt x="93702" y="29789"/>
                  </a:lnTo>
                  <a:lnTo>
                    <a:pt x="97536" y="48768"/>
                  </a:lnTo>
                  <a:lnTo>
                    <a:pt x="93702" y="67746"/>
                  </a:lnTo>
                  <a:lnTo>
                    <a:pt x="83248" y="83248"/>
                  </a:lnTo>
                  <a:lnTo>
                    <a:pt x="67746" y="93702"/>
                  </a:lnTo>
                  <a:lnTo>
                    <a:pt x="48768" y="97536"/>
                  </a:lnTo>
                  <a:lnTo>
                    <a:pt x="29784" y="93702"/>
                  </a:lnTo>
                  <a:lnTo>
                    <a:pt x="14282" y="83248"/>
                  </a:lnTo>
                  <a:lnTo>
                    <a:pt x="3832" y="67746"/>
                  </a:lnTo>
                  <a:lnTo>
                    <a:pt x="0" y="48768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368039" y="3890771"/>
              <a:ext cx="765047" cy="1234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383791" y="3890771"/>
              <a:ext cx="609600" cy="1234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2089404" y="3890771"/>
              <a:ext cx="123444" cy="1234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98119" y="1336624"/>
            <a:ext cx="7605395" cy="1926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imbus Sans L"/>
                <a:cs typeface="Nimbus Sans L"/>
              </a:rPr>
              <a:t>Depending </a:t>
            </a:r>
            <a:r>
              <a:rPr sz="2400" dirty="0">
                <a:latin typeface="Nimbus Sans L"/>
                <a:cs typeface="Nimbus Sans L"/>
              </a:rPr>
              <a:t>on </a:t>
            </a:r>
            <a:r>
              <a:rPr sz="2400" spc="-5" dirty="0">
                <a:latin typeface="Nimbus Sans L"/>
                <a:cs typeface="Nimbus Sans L"/>
              </a:rPr>
              <a:t>what </a:t>
            </a:r>
            <a:r>
              <a:rPr sz="2400" dirty="0">
                <a:latin typeface="Nimbus Sans L"/>
                <a:cs typeface="Nimbus Sans L"/>
              </a:rPr>
              <a:t>we </a:t>
            </a:r>
            <a:r>
              <a:rPr sz="2400" spc="-5" dirty="0">
                <a:latin typeface="Nimbus Sans L"/>
                <a:cs typeface="Nimbus Sans L"/>
              </a:rPr>
              <a:t>choose </a:t>
            </a:r>
            <a:r>
              <a:rPr sz="2400" dirty="0">
                <a:latin typeface="Nimbus Sans L"/>
                <a:cs typeface="Nimbus Sans L"/>
              </a:rPr>
              <a:t>as the </a:t>
            </a:r>
            <a:r>
              <a:rPr sz="2400" i="1" spc="-110" dirty="0">
                <a:latin typeface="URW Bookman L"/>
                <a:cs typeface="URW Bookman L"/>
              </a:rPr>
              <a:t>feature </a:t>
            </a:r>
            <a:r>
              <a:rPr sz="2400" i="1" spc="-35" dirty="0">
                <a:latin typeface="URW Bookman L"/>
                <a:cs typeface="URW Bookman L"/>
              </a:rPr>
              <a:t>space</a:t>
            </a:r>
            <a:r>
              <a:rPr sz="2400" spc="-35" dirty="0">
                <a:latin typeface="Nimbus Sans L"/>
                <a:cs typeface="Nimbus Sans L"/>
              </a:rPr>
              <a:t>,</a:t>
            </a:r>
            <a:r>
              <a:rPr sz="2400" spc="105" dirty="0">
                <a:latin typeface="Nimbus Sans L"/>
                <a:cs typeface="Nimbus Sans L"/>
              </a:rPr>
              <a:t> </a:t>
            </a:r>
            <a:r>
              <a:rPr sz="2400" dirty="0">
                <a:latin typeface="Nimbus Sans L"/>
                <a:cs typeface="Nimbus Sans L"/>
              </a:rPr>
              <a:t>we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Nimbus Sans L"/>
                <a:cs typeface="Nimbus Sans L"/>
              </a:rPr>
              <a:t>can group </a:t>
            </a:r>
            <a:r>
              <a:rPr sz="2400" spc="-10" dirty="0">
                <a:latin typeface="Nimbus Sans L"/>
                <a:cs typeface="Nimbus Sans L"/>
              </a:rPr>
              <a:t>pixels </a:t>
            </a:r>
            <a:r>
              <a:rPr sz="2400" dirty="0">
                <a:latin typeface="Nimbus Sans L"/>
                <a:cs typeface="Nimbus Sans L"/>
              </a:rPr>
              <a:t>in </a:t>
            </a:r>
            <a:r>
              <a:rPr sz="2400" spc="-10" dirty="0">
                <a:latin typeface="Nimbus Sans L"/>
                <a:cs typeface="Nimbus Sans L"/>
              </a:rPr>
              <a:t>different</a:t>
            </a:r>
            <a:r>
              <a:rPr sz="2400" spc="35" dirty="0">
                <a:latin typeface="Nimbus Sans L"/>
                <a:cs typeface="Nimbus Sans L"/>
              </a:rPr>
              <a:t> </a:t>
            </a:r>
            <a:r>
              <a:rPr sz="2400" dirty="0">
                <a:latin typeface="Nimbus Sans L"/>
                <a:cs typeface="Nimbus Sans L"/>
              </a:rPr>
              <a:t>ways.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 dirty="0">
              <a:latin typeface="Nimbus Sans L"/>
              <a:cs typeface="Nimbus Sans L"/>
            </a:endParaRPr>
          </a:p>
          <a:p>
            <a:pPr marL="12700" marR="4550410">
              <a:lnSpc>
                <a:spcPct val="100000"/>
              </a:lnSpc>
            </a:pPr>
            <a:r>
              <a:rPr sz="2400" spc="-5" dirty="0">
                <a:latin typeface="Nimbus Sans L"/>
                <a:cs typeface="Nimbus Sans L"/>
              </a:rPr>
              <a:t>Grouping </a:t>
            </a:r>
            <a:r>
              <a:rPr sz="2400" spc="-10" dirty="0">
                <a:latin typeface="Nimbus Sans L"/>
                <a:cs typeface="Nimbus Sans L"/>
              </a:rPr>
              <a:t>pixels </a:t>
            </a:r>
            <a:r>
              <a:rPr sz="2400" spc="-5" dirty="0">
                <a:latin typeface="Nimbus Sans L"/>
                <a:cs typeface="Nimbus Sans L"/>
              </a:rPr>
              <a:t>based  on </a:t>
            </a:r>
            <a:r>
              <a:rPr sz="2400" b="1" spc="-5" dirty="0">
                <a:latin typeface="Nimbus Sans L"/>
                <a:cs typeface="Nimbus Sans L"/>
              </a:rPr>
              <a:t>intensity</a:t>
            </a:r>
            <a:r>
              <a:rPr sz="2400" b="1" spc="-20" dirty="0">
                <a:latin typeface="Nimbus Sans L"/>
                <a:cs typeface="Nimbus Sans L"/>
              </a:rPr>
              <a:t> </a:t>
            </a:r>
            <a:r>
              <a:rPr sz="2400" spc="-5" dirty="0">
                <a:latin typeface="Nimbus Sans L"/>
                <a:cs typeface="Nimbus Sans L"/>
              </a:rPr>
              <a:t>similarity</a:t>
            </a:r>
            <a:endParaRPr sz="2400" dirty="0">
              <a:latin typeface="Nimbus Sans L"/>
              <a:cs typeface="Nimbus Sans 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739" y="6639157"/>
            <a:ext cx="1243965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dirty="0">
                <a:latin typeface="Nimbus Sans L"/>
                <a:cs typeface="Nimbus Sans L"/>
              </a:rPr>
              <a:t>Source: K.</a:t>
            </a:r>
            <a:r>
              <a:rPr sz="1050" spc="-85" dirty="0">
                <a:latin typeface="Nimbus Sans L"/>
                <a:cs typeface="Nimbus Sans L"/>
              </a:rPr>
              <a:t> </a:t>
            </a:r>
            <a:r>
              <a:rPr sz="1050" dirty="0">
                <a:latin typeface="Nimbus Sans L"/>
                <a:cs typeface="Nimbus Sans L"/>
              </a:rPr>
              <a:t>Grauman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744118" y="5902248"/>
            <a:ext cx="4806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imbus Sans L"/>
                <a:cs typeface="Nimbus Sans L"/>
              </a:rPr>
              <a:t>Feature </a:t>
            </a:r>
            <a:r>
              <a:rPr sz="2400" dirty="0">
                <a:latin typeface="Nimbus Sans L"/>
                <a:cs typeface="Nimbus Sans L"/>
              </a:rPr>
              <a:t>space: </a:t>
            </a:r>
            <a:r>
              <a:rPr sz="2400" spc="-5" dirty="0">
                <a:latin typeface="Nimbus Sans L"/>
                <a:cs typeface="Nimbus Sans L"/>
              </a:rPr>
              <a:t>intensity value</a:t>
            </a:r>
            <a:r>
              <a:rPr sz="2400" spc="25" dirty="0">
                <a:latin typeface="Nimbus Sans L"/>
                <a:cs typeface="Nimbus Sans L"/>
              </a:rPr>
              <a:t> </a:t>
            </a:r>
            <a:r>
              <a:rPr sz="2400" dirty="0">
                <a:latin typeface="Nimbus Sans L"/>
                <a:cs typeface="Nimbus Sans L"/>
              </a:rPr>
              <a:t>(1-d)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98" y="201926"/>
            <a:ext cx="4182295" cy="30288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828032" y="3651503"/>
            <a:ext cx="4279392" cy="3063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4" name="object 4"/>
          <p:cNvGrpSpPr/>
          <p:nvPr/>
        </p:nvGrpSpPr>
        <p:grpSpPr>
          <a:xfrm>
            <a:off x="3326257" y="182879"/>
            <a:ext cx="5781675" cy="4122420"/>
            <a:chOff x="3326257" y="182879"/>
            <a:chExt cx="5781675" cy="4122420"/>
          </a:xfrm>
        </p:grpSpPr>
        <p:sp>
          <p:nvSpPr>
            <p:cNvPr id="5" name="object 5"/>
            <p:cNvSpPr/>
            <p:nvPr/>
          </p:nvSpPr>
          <p:spPr>
            <a:xfrm>
              <a:off x="4828032" y="182879"/>
              <a:ext cx="4279392" cy="3063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3326257" y="3241040"/>
              <a:ext cx="1464310" cy="1064260"/>
            </a:xfrm>
            <a:custGeom>
              <a:avLst/>
              <a:gdLst/>
              <a:ahLst/>
              <a:cxnLst/>
              <a:rect l="l" t="t" r="r" b="b"/>
              <a:pathLst>
                <a:path w="1464310" h="1064260">
                  <a:moveTo>
                    <a:pt x="1363344" y="1041146"/>
                  </a:moveTo>
                  <a:lnTo>
                    <a:pt x="1360296" y="1043686"/>
                  </a:lnTo>
                  <a:lnTo>
                    <a:pt x="1359534" y="1050671"/>
                  </a:lnTo>
                  <a:lnTo>
                    <a:pt x="1362075" y="1053846"/>
                  </a:lnTo>
                  <a:lnTo>
                    <a:pt x="1365630" y="1054100"/>
                  </a:lnTo>
                  <a:lnTo>
                    <a:pt x="1464182" y="1064006"/>
                  </a:lnTo>
                  <a:lnTo>
                    <a:pt x="1463174" y="1061720"/>
                  </a:lnTo>
                  <a:lnTo>
                    <a:pt x="1450339" y="1061720"/>
                  </a:lnTo>
                  <a:lnTo>
                    <a:pt x="1431367" y="1047964"/>
                  </a:lnTo>
                  <a:lnTo>
                    <a:pt x="1363344" y="1041146"/>
                  </a:lnTo>
                  <a:close/>
                </a:path>
                <a:path w="1464310" h="1064260">
                  <a:moveTo>
                    <a:pt x="1431367" y="1047964"/>
                  </a:moveTo>
                  <a:lnTo>
                    <a:pt x="1450339" y="1061720"/>
                  </a:lnTo>
                  <a:lnTo>
                    <a:pt x="1452158" y="1059180"/>
                  </a:lnTo>
                  <a:lnTo>
                    <a:pt x="1448180" y="1059180"/>
                  </a:lnTo>
                  <a:lnTo>
                    <a:pt x="1443789" y="1049204"/>
                  </a:lnTo>
                  <a:lnTo>
                    <a:pt x="1431367" y="1047964"/>
                  </a:lnTo>
                  <a:close/>
                </a:path>
                <a:path w="1464310" h="1064260">
                  <a:moveTo>
                    <a:pt x="1419097" y="968629"/>
                  </a:moveTo>
                  <a:lnTo>
                    <a:pt x="1415795" y="970026"/>
                  </a:lnTo>
                  <a:lnTo>
                    <a:pt x="1412620" y="971423"/>
                  </a:lnTo>
                  <a:lnTo>
                    <a:pt x="1411223" y="975233"/>
                  </a:lnTo>
                  <a:lnTo>
                    <a:pt x="1438706" y="1037659"/>
                  </a:lnTo>
                  <a:lnTo>
                    <a:pt x="1457705" y="1051433"/>
                  </a:lnTo>
                  <a:lnTo>
                    <a:pt x="1450339" y="1061720"/>
                  </a:lnTo>
                  <a:lnTo>
                    <a:pt x="1463174" y="1061720"/>
                  </a:lnTo>
                  <a:lnTo>
                    <a:pt x="1424177" y="973328"/>
                  </a:lnTo>
                  <a:lnTo>
                    <a:pt x="1422780" y="970026"/>
                  </a:lnTo>
                  <a:lnTo>
                    <a:pt x="1419097" y="968629"/>
                  </a:lnTo>
                  <a:close/>
                </a:path>
                <a:path w="1464310" h="1064260">
                  <a:moveTo>
                    <a:pt x="1443789" y="1049204"/>
                  </a:moveTo>
                  <a:lnTo>
                    <a:pt x="1448180" y="1059180"/>
                  </a:lnTo>
                  <a:lnTo>
                    <a:pt x="1454657" y="1050290"/>
                  </a:lnTo>
                  <a:lnTo>
                    <a:pt x="1443789" y="1049204"/>
                  </a:lnTo>
                  <a:close/>
                </a:path>
                <a:path w="1464310" h="1064260">
                  <a:moveTo>
                    <a:pt x="1438706" y="1037659"/>
                  </a:moveTo>
                  <a:lnTo>
                    <a:pt x="1443789" y="1049204"/>
                  </a:lnTo>
                  <a:lnTo>
                    <a:pt x="1454657" y="1050290"/>
                  </a:lnTo>
                  <a:lnTo>
                    <a:pt x="1448180" y="1059180"/>
                  </a:lnTo>
                  <a:lnTo>
                    <a:pt x="1452158" y="1059180"/>
                  </a:lnTo>
                  <a:lnTo>
                    <a:pt x="1457705" y="1051433"/>
                  </a:lnTo>
                  <a:lnTo>
                    <a:pt x="1438706" y="1037659"/>
                  </a:lnTo>
                  <a:close/>
                </a:path>
                <a:path w="1464310" h="1064260">
                  <a:moveTo>
                    <a:pt x="7365" y="0"/>
                  </a:moveTo>
                  <a:lnTo>
                    <a:pt x="0" y="10160"/>
                  </a:lnTo>
                  <a:lnTo>
                    <a:pt x="1431367" y="1047964"/>
                  </a:lnTo>
                  <a:lnTo>
                    <a:pt x="1443789" y="1049204"/>
                  </a:lnTo>
                  <a:lnTo>
                    <a:pt x="1438706" y="1037659"/>
                  </a:lnTo>
                  <a:lnTo>
                    <a:pt x="73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213352" y="1520774"/>
            <a:ext cx="4394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Nimbus Sans L"/>
                <a:cs typeface="Nimbus Sans L"/>
              </a:rPr>
              <a:t>K=2</a:t>
            </a:r>
          </a:p>
        </p:txBody>
      </p:sp>
      <p:sp>
        <p:nvSpPr>
          <p:cNvPr id="8" name="object 8"/>
          <p:cNvSpPr/>
          <p:nvPr/>
        </p:nvSpPr>
        <p:spPr>
          <a:xfrm>
            <a:off x="4061459" y="1880742"/>
            <a:ext cx="657225" cy="103505"/>
          </a:xfrm>
          <a:custGeom>
            <a:avLst/>
            <a:gdLst/>
            <a:ahLst/>
            <a:cxnLst/>
            <a:rect l="l" t="t" r="r" b="b"/>
            <a:pathLst>
              <a:path w="657225" h="103505">
                <a:moveTo>
                  <a:pt x="632115" y="51689"/>
                </a:moveTo>
                <a:lnTo>
                  <a:pt x="562228" y="92456"/>
                </a:lnTo>
                <a:lnTo>
                  <a:pt x="561213" y="96266"/>
                </a:lnTo>
                <a:lnTo>
                  <a:pt x="564768" y="102362"/>
                </a:lnTo>
                <a:lnTo>
                  <a:pt x="568578" y="103378"/>
                </a:lnTo>
                <a:lnTo>
                  <a:pt x="646334" y="58039"/>
                </a:lnTo>
                <a:lnTo>
                  <a:pt x="644651" y="58039"/>
                </a:lnTo>
                <a:lnTo>
                  <a:pt x="644651" y="57150"/>
                </a:lnTo>
                <a:lnTo>
                  <a:pt x="641476" y="57150"/>
                </a:lnTo>
                <a:lnTo>
                  <a:pt x="632115" y="51689"/>
                </a:lnTo>
                <a:close/>
              </a:path>
              <a:path w="657225" h="103505">
                <a:moveTo>
                  <a:pt x="621229" y="45339"/>
                </a:moveTo>
                <a:lnTo>
                  <a:pt x="0" y="45339"/>
                </a:lnTo>
                <a:lnTo>
                  <a:pt x="0" y="58039"/>
                </a:lnTo>
                <a:lnTo>
                  <a:pt x="621229" y="58039"/>
                </a:lnTo>
                <a:lnTo>
                  <a:pt x="632115" y="51689"/>
                </a:lnTo>
                <a:lnTo>
                  <a:pt x="621229" y="45339"/>
                </a:lnTo>
                <a:close/>
              </a:path>
              <a:path w="657225" h="103505">
                <a:moveTo>
                  <a:pt x="646334" y="45339"/>
                </a:moveTo>
                <a:lnTo>
                  <a:pt x="644651" y="45339"/>
                </a:lnTo>
                <a:lnTo>
                  <a:pt x="644651" y="58039"/>
                </a:lnTo>
                <a:lnTo>
                  <a:pt x="646334" y="58039"/>
                </a:lnTo>
                <a:lnTo>
                  <a:pt x="657225" y="51689"/>
                </a:lnTo>
                <a:lnTo>
                  <a:pt x="646334" y="45339"/>
                </a:lnTo>
                <a:close/>
              </a:path>
              <a:path w="657225" h="103505">
                <a:moveTo>
                  <a:pt x="641476" y="46228"/>
                </a:moveTo>
                <a:lnTo>
                  <a:pt x="632115" y="51689"/>
                </a:lnTo>
                <a:lnTo>
                  <a:pt x="641476" y="57150"/>
                </a:lnTo>
                <a:lnTo>
                  <a:pt x="641476" y="46228"/>
                </a:lnTo>
                <a:close/>
              </a:path>
              <a:path w="657225" h="103505">
                <a:moveTo>
                  <a:pt x="644651" y="46228"/>
                </a:moveTo>
                <a:lnTo>
                  <a:pt x="641476" y="46228"/>
                </a:lnTo>
                <a:lnTo>
                  <a:pt x="641476" y="57150"/>
                </a:lnTo>
                <a:lnTo>
                  <a:pt x="644651" y="57150"/>
                </a:lnTo>
                <a:lnTo>
                  <a:pt x="644651" y="46228"/>
                </a:lnTo>
                <a:close/>
              </a:path>
              <a:path w="657225" h="103505">
                <a:moveTo>
                  <a:pt x="568578" y="0"/>
                </a:moveTo>
                <a:lnTo>
                  <a:pt x="564768" y="1016"/>
                </a:lnTo>
                <a:lnTo>
                  <a:pt x="561213" y="7112"/>
                </a:lnTo>
                <a:lnTo>
                  <a:pt x="562228" y="10922"/>
                </a:lnTo>
                <a:lnTo>
                  <a:pt x="632115" y="51689"/>
                </a:lnTo>
                <a:lnTo>
                  <a:pt x="641476" y="46228"/>
                </a:lnTo>
                <a:lnTo>
                  <a:pt x="644651" y="46228"/>
                </a:lnTo>
                <a:lnTo>
                  <a:pt x="644651" y="45339"/>
                </a:lnTo>
                <a:lnTo>
                  <a:pt x="646334" y="45339"/>
                </a:lnTo>
                <a:lnTo>
                  <a:pt x="5685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307340" y="3451524"/>
            <a:ext cx="4217670" cy="99885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Nimbus Sans L"/>
                <a:cs typeface="Nimbus Sans L"/>
              </a:rPr>
              <a:t>K=3</a:t>
            </a:r>
          </a:p>
          <a:p>
            <a:pPr marL="12700" marR="443230">
              <a:lnSpc>
                <a:spcPct val="100000"/>
              </a:lnSpc>
              <a:spcBef>
                <a:spcPts val="370"/>
              </a:spcBef>
            </a:pPr>
            <a:r>
              <a:rPr sz="2000" i="1" spc="-100" dirty="0">
                <a:latin typeface="URW Bookman L"/>
                <a:cs typeface="URW Bookman L"/>
              </a:rPr>
              <a:t>quantization </a:t>
            </a:r>
            <a:r>
              <a:rPr sz="2000" dirty="0">
                <a:latin typeface="Nimbus Sans L"/>
                <a:cs typeface="Nimbus Sans L"/>
              </a:rPr>
              <a:t>of the feature space;  segmentation label</a:t>
            </a:r>
            <a:r>
              <a:rPr sz="2000" spc="-55" dirty="0">
                <a:latin typeface="Nimbus Sans L"/>
                <a:cs typeface="Nimbus Sans L"/>
              </a:rPr>
              <a:t> </a:t>
            </a:r>
            <a:r>
              <a:rPr sz="2000" dirty="0">
                <a:latin typeface="Nimbus Sans L"/>
                <a:cs typeface="Nimbus Sans L"/>
              </a:rPr>
              <a:t>map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8739" y="6639157"/>
            <a:ext cx="1243965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50" dirty="0">
                <a:latin typeface="Nimbus Sans L"/>
                <a:cs typeface="Nimbus Sans L"/>
              </a:rPr>
              <a:t>Source: K.</a:t>
            </a:r>
            <a:r>
              <a:rPr sz="1050" spc="-85" dirty="0">
                <a:latin typeface="Nimbus Sans L"/>
                <a:cs typeface="Nimbus Sans L"/>
              </a:rPr>
              <a:t> </a:t>
            </a:r>
            <a:r>
              <a:rPr sz="1050" dirty="0">
                <a:latin typeface="Nimbus Sans L"/>
                <a:cs typeface="Nimbus Sans L"/>
              </a:rPr>
              <a:t>Grauman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3276" y="208533"/>
            <a:ext cx="67786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Nimbus Sans L"/>
                <a:cs typeface="Nimbus Sans L"/>
              </a:rPr>
              <a:t>Segmentation as</a:t>
            </a:r>
            <a:r>
              <a:rPr spc="-15" dirty="0">
                <a:latin typeface="Nimbus Sans L"/>
                <a:cs typeface="Nimbus Sans L"/>
              </a:rPr>
              <a:t> </a:t>
            </a:r>
            <a:r>
              <a:rPr dirty="0">
                <a:latin typeface="Nimbus Sans L"/>
                <a:cs typeface="Nimbus Sans L"/>
              </a:rPr>
              <a:t>clustering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54879" y="2147316"/>
            <a:ext cx="3558540" cy="4255135"/>
            <a:chOff x="4754879" y="2147316"/>
            <a:chExt cx="3558540" cy="4255135"/>
          </a:xfrm>
        </p:grpSpPr>
        <p:sp>
          <p:nvSpPr>
            <p:cNvPr id="4" name="object 4"/>
            <p:cNvSpPr/>
            <p:nvPr/>
          </p:nvSpPr>
          <p:spPr>
            <a:xfrm>
              <a:off x="4754879" y="2918460"/>
              <a:ext cx="3198876" cy="22799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5045963" y="2147316"/>
              <a:ext cx="3267456" cy="42550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157464" y="2533903"/>
            <a:ext cx="7181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Nimbus Sans L"/>
                <a:cs typeface="Nimbus Sans L"/>
              </a:rPr>
              <a:t>G</a:t>
            </a:r>
            <a:r>
              <a:rPr sz="1800" spc="5" dirty="0">
                <a:latin typeface="Nimbus Sans L"/>
                <a:cs typeface="Nimbus Sans L"/>
              </a:rPr>
              <a:t>=</a:t>
            </a:r>
            <a:r>
              <a:rPr sz="1800" dirty="0">
                <a:latin typeface="Nimbus Sans L"/>
                <a:cs typeface="Nimbus Sans L"/>
              </a:rPr>
              <a:t>2</a:t>
            </a:r>
            <a:r>
              <a:rPr sz="1800" spc="-10" dirty="0">
                <a:latin typeface="Nimbus Sans L"/>
                <a:cs typeface="Nimbus Sans L"/>
              </a:rPr>
              <a:t>0</a:t>
            </a:r>
            <a:r>
              <a:rPr sz="1800" dirty="0">
                <a:latin typeface="Nimbus Sans L"/>
                <a:cs typeface="Nimbus Sans L"/>
              </a:rPr>
              <a:t>0  </a:t>
            </a:r>
            <a:r>
              <a:rPr sz="1800" spc="-5" dirty="0">
                <a:latin typeface="Nimbus Sans L"/>
                <a:cs typeface="Nimbus Sans L"/>
              </a:rPr>
              <a:t>B=250</a:t>
            </a:r>
            <a:endParaRPr sz="1800" dirty="0">
              <a:latin typeface="Nimbus Sans L"/>
              <a:cs typeface="Nimbus Sans 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30616" y="3718941"/>
            <a:ext cx="7181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Nimbus Sans L"/>
                <a:cs typeface="Nimbus Sans L"/>
              </a:rPr>
              <a:t>R=2</a:t>
            </a:r>
            <a:r>
              <a:rPr sz="1800" spc="-10" dirty="0">
                <a:latin typeface="Nimbus Sans L"/>
                <a:cs typeface="Nimbus Sans L"/>
              </a:rPr>
              <a:t>4</a:t>
            </a:r>
            <a:r>
              <a:rPr sz="1800" dirty="0">
                <a:latin typeface="Nimbus Sans L"/>
                <a:cs typeface="Nimbus Sans L"/>
              </a:rPr>
              <a:t>5  G</a:t>
            </a:r>
            <a:r>
              <a:rPr sz="1800" spc="5" dirty="0">
                <a:latin typeface="Nimbus Sans L"/>
                <a:cs typeface="Nimbus Sans L"/>
              </a:rPr>
              <a:t>=</a:t>
            </a:r>
            <a:r>
              <a:rPr sz="1800" dirty="0">
                <a:latin typeface="Nimbus Sans L"/>
                <a:cs typeface="Nimbus Sans L"/>
              </a:rPr>
              <a:t>2</a:t>
            </a:r>
            <a:r>
              <a:rPr sz="1800" spc="-10" dirty="0">
                <a:latin typeface="Nimbus Sans L"/>
                <a:cs typeface="Nimbus Sans L"/>
              </a:rPr>
              <a:t>2</a:t>
            </a:r>
            <a:r>
              <a:rPr sz="1800" dirty="0">
                <a:latin typeface="Nimbus Sans L"/>
                <a:cs typeface="Nimbus Sans L"/>
              </a:rPr>
              <a:t>0  </a:t>
            </a:r>
            <a:r>
              <a:rPr sz="1800" spc="-5" dirty="0">
                <a:latin typeface="Nimbus Sans L"/>
                <a:cs typeface="Nimbus Sans L"/>
              </a:rPr>
              <a:t>B=248</a:t>
            </a:r>
            <a:endParaRPr sz="1800" dirty="0">
              <a:latin typeface="Nimbus Sans L"/>
              <a:cs typeface="Nimbus Sans 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61103" y="5322570"/>
            <a:ext cx="71818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Nimbus Sans L"/>
                <a:cs typeface="Nimbus Sans L"/>
              </a:rPr>
              <a:t>R=15  G=1</a:t>
            </a:r>
            <a:r>
              <a:rPr sz="1800" spc="-10" dirty="0">
                <a:latin typeface="Nimbus Sans L"/>
                <a:cs typeface="Nimbus Sans L"/>
              </a:rPr>
              <a:t>8</a:t>
            </a:r>
            <a:r>
              <a:rPr sz="1800" dirty="0">
                <a:latin typeface="Nimbus Sans L"/>
                <a:cs typeface="Nimbus Sans L"/>
              </a:rPr>
              <a:t>9  B=2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441185" y="5428894"/>
            <a:ext cx="59182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Nimbus Sans L"/>
                <a:cs typeface="Nimbus Sans L"/>
              </a:rPr>
              <a:t>R=3  G=12  B=2</a:t>
            </a:r>
          </a:p>
        </p:txBody>
      </p:sp>
      <p:sp>
        <p:nvSpPr>
          <p:cNvPr id="10" name="object 10"/>
          <p:cNvSpPr/>
          <p:nvPr/>
        </p:nvSpPr>
        <p:spPr>
          <a:xfrm>
            <a:off x="4682490" y="5218938"/>
            <a:ext cx="2441575" cy="1173480"/>
          </a:xfrm>
          <a:custGeom>
            <a:avLst/>
            <a:gdLst/>
            <a:ahLst/>
            <a:cxnLst/>
            <a:rect l="l" t="t" r="r" b="b"/>
            <a:pathLst>
              <a:path w="2441575" h="1173479">
                <a:moveTo>
                  <a:pt x="152400" y="1063752"/>
                </a:moveTo>
                <a:lnTo>
                  <a:pt x="104217" y="1055982"/>
                </a:lnTo>
                <a:lnTo>
                  <a:pt x="62380" y="1034346"/>
                </a:lnTo>
                <a:lnTo>
                  <a:pt x="29394" y="1001355"/>
                </a:lnTo>
                <a:lnTo>
                  <a:pt x="7766" y="959520"/>
                </a:lnTo>
                <a:lnTo>
                  <a:pt x="0" y="911352"/>
                </a:lnTo>
                <a:lnTo>
                  <a:pt x="0" y="152400"/>
                </a:lnTo>
                <a:lnTo>
                  <a:pt x="7766" y="104217"/>
                </a:lnTo>
                <a:lnTo>
                  <a:pt x="29394" y="62380"/>
                </a:lnTo>
                <a:lnTo>
                  <a:pt x="62380" y="29394"/>
                </a:lnTo>
                <a:lnTo>
                  <a:pt x="104217" y="7766"/>
                </a:lnTo>
                <a:lnTo>
                  <a:pt x="152400" y="0"/>
                </a:lnTo>
              </a:path>
              <a:path w="2441575" h="1173479">
                <a:moveTo>
                  <a:pt x="2289048" y="106680"/>
                </a:moveTo>
                <a:lnTo>
                  <a:pt x="2337230" y="114446"/>
                </a:lnTo>
                <a:lnTo>
                  <a:pt x="2379067" y="136074"/>
                </a:lnTo>
                <a:lnTo>
                  <a:pt x="2412053" y="169060"/>
                </a:lnTo>
                <a:lnTo>
                  <a:pt x="2433681" y="210897"/>
                </a:lnTo>
                <a:lnTo>
                  <a:pt x="2441448" y="259080"/>
                </a:lnTo>
                <a:lnTo>
                  <a:pt x="2441448" y="1021080"/>
                </a:lnTo>
                <a:lnTo>
                  <a:pt x="2433681" y="1069248"/>
                </a:lnTo>
                <a:lnTo>
                  <a:pt x="2412053" y="1111083"/>
                </a:lnTo>
                <a:lnTo>
                  <a:pt x="2379067" y="1144074"/>
                </a:lnTo>
                <a:lnTo>
                  <a:pt x="2337230" y="1165710"/>
                </a:lnTo>
                <a:lnTo>
                  <a:pt x="2289048" y="117348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8839961" y="2157222"/>
            <a:ext cx="152400" cy="1066800"/>
          </a:xfrm>
          <a:custGeom>
            <a:avLst/>
            <a:gdLst/>
            <a:ahLst/>
            <a:cxnLst/>
            <a:rect l="l" t="t" r="r" b="b"/>
            <a:pathLst>
              <a:path w="152400" h="1066800">
                <a:moveTo>
                  <a:pt x="0" y="0"/>
                </a:moveTo>
                <a:lnTo>
                  <a:pt x="48182" y="7766"/>
                </a:lnTo>
                <a:lnTo>
                  <a:pt x="90019" y="29394"/>
                </a:lnTo>
                <a:lnTo>
                  <a:pt x="123005" y="62380"/>
                </a:lnTo>
                <a:lnTo>
                  <a:pt x="144633" y="104217"/>
                </a:lnTo>
                <a:lnTo>
                  <a:pt x="152400" y="152400"/>
                </a:lnTo>
                <a:lnTo>
                  <a:pt x="152400" y="914400"/>
                </a:lnTo>
                <a:lnTo>
                  <a:pt x="144633" y="962582"/>
                </a:lnTo>
                <a:lnTo>
                  <a:pt x="123005" y="1004419"/>
                </a:lnTo>
                <a:lnTo>
                  <a:pt x="90019" y="1037405"/>
                </a:lnTo>
                <a:lnTo>
                  <a:pt x="48182" y="1059033"/>
                </a:lnTo>
                <a:lnTo>
                  <a:pt x="0" y="106680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913114" y="3539490"/>
            <a:ext cx="152400" cy="1066800"/>
          </a:xfrm>
          <a:custGeom>
            <a:avLst/>
            <a:gdLst/>
            <a:ahLst/>
            <a:cxnLst/>
            <a:rect l="l" t="t" r="r" b="b"/>
            <a:pathLst>
              <a:path w="152400" h="1066800">
                <a:moveTo>
                  <a:pt x="0" y="0"/>
                </a:moveTo>
                <a:lnTo>
                  <a:pt x="48182" y="7766"/>
                </a:lnTo>
                <a:lnTo>
                  <a:pt x="90019" y="29394"/>
                </a:lnTo>
                <a:lnTo>
                  <a:pt x="123005" y="62380"/>
                </a:lnTo>
                <a:lnTo>
                  <a:pt x="144633" y="104217"/>
                </a:lnTo>
                <a:lnTo>
                  <a:pt x="152400" y="152400"/>
                </a:lnTo>
                <a:lnTo>
                  <a:pt x="152400" y="914400"/>
                </a:lnTo>
                <a:lnTo>
                  <a:pt x="144633" y="962582"/>
                </a:lnTo>
                <a:lnTo>
                  <a:pt x="123005" y="1004419"/>
                </a:lnTo>
                <a:lnTo>
                  <a:pt x="90019" y="1037405"/>
                </a:lnTo>
                <a:lnTo>
                  <a:pt x="48182" y="1059033"/>
                </a:lnTo>
                <a:lnTo>
                  <a:pt x="0" y="106680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3" name="object 13"/>
          <p:cNvGrpSpPr/>
          <p:nvPr/>
        </p:nvGrpSpPr>
        <p:grpSpPr>
          <a:xfrm>
            <a:off x="1845564" y="3590544"/>
            <a:ext cx="1795780" cy="2157730"/>
            <a:chOff x="1845564" y="3590544"/>
            <a:chExt cx="1795780" cy="2157730"/>
          </a:xfrm>
        </p:grpSpPr>
        <p:sp>
          <p:nvSpPr>
            <p:cNvPr id="14" name="object 14"/>
            <p:cNvSpPr/>
            <p:nvPr/>
          </p:nvSpPr>
          <p:spPr>
            <a:xfrm>
              <a:off x="2016252" y="4968240"/>
              <a:ext cx="161544" cy="1615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926336" y="3590544"/>
              <a:ext cx="76200" cy="1828800"/>
            </a:xfrm>
            <a:custGeom>
              <a:avLst/>
              <a:gdLst/>
              <a:ahLst/>
              <a:cxnLst/>
              <a:rect l="l" t="t" r="r" b="b"/>
              <a:pathLst>
                <a:path w="76200" h="1828800">
                  <a:moveTo>
                    <a:pt x="44450" y="63499"/>
                  </a:moveTo>
                  <a:lnTo>
                    <a:pt x="31750" y="63499"/>
                  </a:lnTo>
                  <a:lnTo>
                    <a:pt x="31750" y="1828799"/>
                  </a:lnTo>
                  <a:lnTo>
                    <a:pt x="44450" y="1828799"/>
                  </a:lnTo>
                  <a:lnTo>
                    <a:pt x="44450" y="63499"/>
                  </a:lnTo>
                  <a:close/>
                </a:path>
                <a:path w="76200" h="1828800">
                  <a:moveTo>
                    <a:pt x="38100" y="0"/>
                  </a:moveTo>
                  <a:lnTo>
                    <a:pt x="0" y="76199"/>
                  </a:lnTo>
                  <a:lnTo>
                    <a:pt x="31750" y="76199"/>
                  </a:lnTo>
                  <a:lnTo>
                    <a:pt x="31750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1828800">
                  <a:moveTo>
                    <a:pt x="69850" y="63499"/>
                  </a:moveTo>
                  <a:lnTo>
                    <a:pt x="44450" y="63499"/>
                  </a:lnTo>
                  <a:lnTo>
                    <a:pt x="44450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569464" y="5186172"/>
              <a:ext cx="313944" cy="3139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255264" y="4500372"/>
              <a:ext cx="161544" cy="1615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960245" y="4123943"/>
              <a:ext cx="1680845" cy="1624330"/>
            </a:xfrm>
            <a:custGeom>
              <a:avLst/>
              <a:gdLst/>
              <a:ahLst/>
              <a:cxnLst/>
              <a:rect l="l" t="t" r="r" b="b"/>
              <a:pathLst>
                <a:path w="1680845" h="1624329">
                  <a:moveTo>
                    <a:pt x="1680591" y="1600200"/>
                  </a:moveTo>
                  <a:lnTo>
                    <a:pt x="1673758" y="1595081"/>
                  </a:lnTo>
                  <a:lnTo>
                    <a:pt x="1612392" y="1549082"/>
                  </a:lnTo>
                  <a:lnTo>
                    <a:pt x="1606727" y="1580324"/>
                  </a:lnTo>
                  <a:lnTo>
                    <a:pt x="18008" y="1291488"/>
                  </a:lnTo>
                  <a:lnTo>
                    <a:pt x="1399451" y="55600"/>
                  </a:lnTo>
                  <a:lnTo>
                    <a:pt x="1420622" y="79248"/>
                  </a:lnTo>
                  <a:lnTo>
                    <a:pt x="1437106" y="37592"/>
                  </a:lnTo>
                  <a:lnTo>
                    <a:pt x="1451991" y="0"/>
                  </a:lnTo>
                  <a:lnTo>
                    <a:pt x="1369822" y="22479"/>
                  </a:lnTo>
                  <a:lnTo>
                    <a:pt x="1390942" y="46088"/>
                  </a:lnTo>
                  <a:lnTo>
                    <a:pt x="0" y="1290701"/>
                  </a:lnTo>
                  <a:lnTo>
                    <a:pt x="4191" y="1295400"/>
                  </a:lnTo>
                  <a:lnTo>
                    <a:pt x="3048" y="1301623"/>
                  </a:lnTo>
                  <a:lnTo>
                    <a:pt x="1604454" y="1592821"/>
                  </a:lnTo>
                  <a:lnTo>
                    <a:pt x="1598803" y="1624050"/>
                  </a:lnTo>
                  <a:lnTo>
                    <a:pt x="1680591" y="16002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850136" y="4329684"/>
              <a:ext cx="1729739" cy="1318260"/>
            </a:xfrm>
            <a:custGeom>
              <a:avLst/>
              <a:gdLst/>
              <a:ahLst/>
              <a:cxnLst/>
              <a:rect l="l" t="t" r="r" b="b"/>
              <a:pathLst>
                <a:path w="1729739" h="1318260">
                  <a:moveTo>
                    <a:pt x="1240536" y="239268"/>
                  </a:moveTo>
                  <a:lnTo>
                    <a:pt x="1245503" y="191029"/>
                  </a:lnTo>
                  <a:lnTo>
                    <a:pt x="1259752" y="146107"/>
                  </a:lnTo>
                  <a:lnTo>
                    <a:pt x="1282300" y="105463"/>
                  </a:lnTo>
                  <a:lnTo>
                    <a:pt x="1312164" y="70056"/>
                  </a:lnTo>
                  <a:lnTo>
                    <a:pt x="1348361" y="40846"/>
                  </a:lnTo>
                  <a:lnTo>
                    <a:pt x="1389911" y="18794"/>
                  </a:lnTo>
                  <a:lnTo>
                    <a:pt x="1435831" y="4858"/>
                  </a:lnTo>
                  <a:lnTo>
                    <a:pt x="1485138" y="0"/>
                  </a:lnTo>
                  <a:lnTo>
                    <a:pt x="1534444" y="4858"/>
                  </a:lnTo>
                  <a:lnTo>
                    <a:pt x="1580364" y="18794"/>
                  </a:lnTo>
                  <a:lnTo>
                    <a:pt x="1621914" y="40846"/>
                  </a:lnTo>
                  <a:lnTo>
                    <a:pt x="1658111" y="70056"/>
                  </a:lnTo>
                  <a:lnTo>
                    <a:pt x="1687975" y="105463"/>
                  </a:lnTo>
                  <a:lnTo>
                    <a:pt x="1710523" y="146107"/>
                  </a:lnTo>
                  <a:lnTo>
                    <a:pt x="1724772" y="191029"/>
                  </a:lnTo>
                  <a:lnTo>
                    <a:pt x="1729739" y="239268"/>
                  </a:lnTo>
                  <a:lnTo>
                    <a:pt x="1724772" y="287506"/>
                  </a:lnTo>
                  <a:lnTo>
                    <a:pt x="1710523" y="332428"/>
                  </a:lnTo>
                  <a:lnTo>
                    <a:pt x="1687975" y="373072"/>
                  </a:lnTo>
                  <a:lnTo>
                    <a:pt x="1658112" y="408479"/>
                  </a:lnTo>
                  <a:lnTo>
                    <a:pt x="1621914" y="437689"/>
                  </a:lnTo>
                  <a:lnTo>
                    <a:pt x="1580364" y="459741"/>
                  </a:lnTo>
                  <a:lnTo>
                    <a:pt x="1534444" y="473677"/>
                  </a:lnTo>
                  <a:lnTo>
                    <a:pt x="1485138" y="478536"/>
                  </a:lnTo>
                  <a:lnTo>
                    <a:pt x="1435831" y="473677"/>
                  </a:lnTo>
                  <a:lnTo>
                    <a:pt x="1389911" y="459741"/>
                  </a:lnTo>
                  <a:lnTo>
                    <a:pt x="1348361" y="437689"/>
                  </a:lnTo>
                  <a:lnTo>
                    <a:pt x="1312164" y="408479"/>
                  </a:lnTo>
                  <a:lnTo>
                    <a:pt x="1282300" y="373072"/>
                  </a:lnTo>
                  <a:lnTo>
                    <a:pt x="1259752" y="332428"/>
                  </a:lnTo>
                  <a:lnTo>
                    <a:pt x="1245503" y="287506"/>
                  </a:lnTo>
                  <a:lnTo>
                    <a:pt x="1240536" y="239268"/>
                  </a:lnTo>
                  <a:close/>
                </a:path>
                <a:path w="1729739" h="1318260">
                  <a:moveTo>
                    <a:pt x="495300" y="975360"/>
                  </a:moveTo>
                  <a:lnTo>
                    <a:pt x="498606" y="924693"/>
                  </a:lnTo>
                  <a:lnTo>
                    <a:pt x="508209" y="876333"/>
                  </a:lnTo>
                  <a:lnTo>
                    <a:pt x="523638" y="830811"/>
                  </a:lnTo>
                  <a:lnTo>
                    <a:pt x="544420" y="788656"/>
                  </a:lnTo>
                  <a:lnTo>
                    <a:pt x="570083" y="750401"/>
                  </a:lnTo>
                  <a:lnTo>
                    <a:pt x="600153" y="716574"/>
                  </a:lnTo>
                  <a:lnTo>
                    <a:pt x="634160" y="687708"/>
                  </a:lnTo>
                  <a:lnTo>
                    <a:pt x="671630" y="664333"/>
                  </a:lnTo>
                  <a:lnTo>
                    <a:pt x="712092" y="646979"/>
                  </a:lnTo>
                  <a:lnTo>
                    <a:pt x="755072" y="636178"/>
                  </a:lnTo>
                  <a:lnTo>
                    <a:pt x="800100" y="632460"/>
                  </a:lnTo>
                  <a:lnTo>
                    <a:pt x="845127" y="636178"/>
                  </a:lnTo>
                  <a:lnTo>
                    <a:pt x="888107" y="646979"/>
                  </a:lnTo>
                  <a:lnTo>
                    <a:pt x="928569" y="664333"/>
                  </a:lnTo>
                  <a:lnTo>
                    <a:pt x="966039" y="687708"/>
                  </a:lnTo>
                  <a:lnTo>
                    <a:pt x="1000046" y="716574"/>
                  </a:lnTo>
                  <a:lnTo>
                    <a:pt x="1030116" y="750401"/>
                  </a:lnTo>
                  <a:lnTo>
                    <a:pt x="1055779" y="788656"/>
                  </a:lnTo>
                  <a:lnTo>
                    <a:pt x="1076561" y="830811"/>
                  </a:lnTo>
                  <a:lnTo>
                    <a:pt x="1091990" y="876333"/>
                  </a:lnTo>
                  <a:lnTo>
                    <a:pt x="1101593" y="924693"/>
                  </a:lnTo>
                  <a:lnTo>
                    <a:pt x="1104900" y="975360"/>
                  </a:lnTo>
                  <a:lnTo>
                    <a:pt x="1101593" y="1026026"/>
                  </a:lnTo>
                  <a:lnTo>
                    <a:pt x="1091990" y="1074386"/>
                  </a:lnTo>
                  <a:lnTo>
                    <a:pt x="1076561" y="1119908"/>
                  </a:lnTo>
                  <a:lnTo>
                    <a:pt x="1055779" y="1162063"/>
                  </a:lnTo>
                  <a:lnTo>
                    <a:pt x="1030116" y="1200318"/>
                  </a:lnTo>
                  <a:lnTo>
                    <a:pt x="1000046" y="1234145"/>
                  </a:lnTo>
                  <a:lnTo>
                    <a:pt x="966039" y="1263011"/>
                  </a:lnTo>
                  <a:lnTo>
                    <a:pt x="928569" y="1286386"/>
                  </a:lnTo>
                  <a:lnTo>
                    <a:pt x="888107" y="1303740"/>
                  </a:lnTo>
                  <a:lnTo>
                    <a:pt x="845127" y="1314541"/>
                  </a:lnTo>
                  <a:lnTo>
                    <a:pt x="800100" y="1318260"/>
                  </a:lnTo>
                  <a:lnTo>
                    <a:pt x="755072" y="1314541"/>
                  </a:lnTo>
                  <a:lnTo>
                    <a:pt x="712092" y="1303740"/>
                  </a:lnTo>
                  <a:lnTo>
                    <a:pt x="671630" y="1286386"/>
                  </a:lnTo>
                  <a:lnTo>
                    <a:pt x="634160" y="1263011"/>
                  </a:lnTo>
                  <a:lnTo>
                    <a:pt x="600153" y="1234145"/>
                  </a:lnTo>
                  <a:lnTo>
                    <a:pt x="570083" y="1200318"/>
                  </a:lnTo>
                  <a:lnTo>
                    <a:pt x="544420" y="1162063"/>
                  </a:lnTo>
                  <a:lnTo>
                    <a:pt x="523638" y="1119908"/>
                  </a:lnTo>
                  <a:lnTo>
                    <a:pt x="508209" y="1074386"/>
                  </a:lnTo>
                  <a:lnTo>
                    <a:pt x="498606" y="1026026"/>
                  </a:lnTo>
                  <a:lnTo>
                    <a:pt x="495300" y="975360"/>
                  </a:lnTo>
                  <a:close/>
                </a:path>
                <a:path w="1729739" h="1318260">
                  <a:moveTo>
                    <a:pt x="0" y="711708"/>
                  </a:moveTo>
                  <a:lnTo>
                    <a:pt x="4967" y="663469"/>
                  </a:lnTo>
                  <a:lnTo>
                    <a:pt x="19216" y="618547"/>
                  </a:lnTo>
                  <a:lnTo>
                    <a:pt x="41764" y="577903"/>
                  </a:lnTo>
                  <a:lnTo>
                    <a:pt x="71628" y="542496"/>
                  </a:lnTo>
                  <a:lnTo>
                    <a:pt x="107825" y="513286"/>
                  </a:lnTo>
                  <a:lnTo>
                    <a:pt x="149375" y="491234"/>
                  </a:lnTo>
                  <a:lnTo>
                    <a:pt x="195295" y="477298"/>
                  </a:lnTo>
                  <a:lnTo>
                    <a:pt x="244601" y="472440"/>
                  </a:lnTo>
                  <a:lnTo>
                    <a:pt x="293908" y="477298"/>
                  </a:lnTo>
                  <a:lnTo>
                    <a:pt x="339828" y="491234"/>
                  </a:lnTo>
                  <a:lnTo>
                    <a:pt x="381378" y="513286"/>
                  </a:lnTo>
                  <a:lnTo>
                    <a:pt x="417575" y="542496"/>
                  </a:lnTo>
                  <a:lnTo>
                    <a:pt x="447439" y="577903"/>
                  </a:lnTo>
                  <a:lnTo>
                    <a:pt x="469987" y="618547"/>
                  </a:lnTo>
                  <a:lnTo>
                    <a:pt x="484236" y="663469"/>
                  </a:lnTo>
                  <a:lnTo>
                    <a:pt x="489203" y="711708"/>
                  </a:lnTo>
                  <a:lnTo>
                    <a:pt x="484236" y="759910"/>
                  </a:lnTo>
                  <a:lnTo>
                    <a:pt x="469987" y="804814"/>
                  </a:lnTo>
                  <a:lnTo>
                    <a:pt x="447439" y="845456"/>
                  </a:lnTo>
                  <a:lnTo>
                    <a:pt x="417575" y="880872"/>
                  </a:lnTo>
                  <a:lnTo>
                    <a:pt x="381378" y="910095"/>
                  </a:lnTo>
                  <a:lnTo>
                    <a:pt x="339828" y="932164"/>
                  </a:lnTo>
                  <a:lnTo>
                    <a:pt x="293908" y="946112"/>
                  </a:lnTo>
                  <a:lnTo>
                    <a:pt x="244601" y="950976"/>
                  </a:lnTo>
                  <a:lnTo>
                    <a:pt x="195295" y="946112"/>
                  </a:lnTo>
                  <a:lnTo>
                    <a:pt x="149375" y="932164"/>
                  </a:lnTo>
                  <a:lnTo>
                    <a:pt x="107825" y="910095"/>
                  </a:lnTo>
                  <a:lnTo>
                    <a:pt x="71627" y="880872"/>
                  </a:lnTo>
                  <a:lnTo>
                    <a:pt x="41764" y="845456"/>
                  </a:lnTo>
                  <a:lnTo>
                    <a:pt x="19216" y="804814"/>
                  </a:lnTo>
                  <a:lnTo>
                    <a:pt x="4967" y="759910"/>
                  </a:lnTo>
                  <a:lnTo>
                    <a:pt x="0" y="711708"/>
                  </a:lnTo>
                  <a:close/>
                </a:path>
              </a:pathLst>
            </a:custGeom>
            <a:ln w="9144">
              <a:solidFill>
                <a:srgbClr val="9933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338576" y="5829096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Nimbus Sans L"/>
                <a:cs typeface="Nimbus Sans L"/>
              </a:rPr>
              <a:t>R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509898" y="3963416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Nimbus Sans L"/>
                <a:cs typeface="Nimbus Sans L"/>
              </a:rPr>
              <a:t>G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042922" y="3542538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Nimbus Sans L"/>
                <a:cs typeface="Nimbus Sans L"/>
              </a:rPr>
              <a:t>B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98119" y="6340551"/>
            <a:ext cx="4349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imbus Sans L"/>
                <a:cs typeface="Nimbus Sans L"/>
              </a:rPr>
              <a:t>Feature </a:t>
            </a:r>
            <a:r>
              <a:rPr sz="2400" dirty="0">
                <a:latin typeface="Nimbus Sans L"/>
                <a:cs typeface="Nimbus Sans L"/>
              </a:rPr>
              <a:t>space: color value</a:t>
            </a:r>
            <a:r>
              <a:rPr sz="2400" spc="-45" dirty="0">
                <a:latin typeface="Nimbus Sans L"/>
                <a:cs typeface="Nimbus Sans L"/>
              </a:rPr>
              <a:t> </a:t>
            </a:r>
            <a:r>
              <a:rPr sz="2400" dirty="0">
                <a:latin typeface="Nimbus Sans L"/>
                <a:cs typeface="Nimbus Sans L"/>
              </a:rPr>
              <a:t>(3-d)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98119" y="1336624"/>
            <a:ext cx="8263890" cy="1223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imbus Sans L"/>
                <a:cs typeface="Nimbus Sans L"/>
              </a:rPr>
              <a:t>Depending </a:t>
            </a:r>
            <a:r>
              <a:rPr sz="2400" dirty="0">
                <a:latin typeface="Nimbus Sans L"/>
                <a:cs typeface="Nimbus Sans L"/>
              </a:rPr>
              <a:t>on </a:t>
            </a:r>
            <a:r>
              <a:rPr sz="2400" spc="-5" dirty="0">
                <a:latin typeface="Nimbus Sans L"/>
                <a:cs typeface="Nimbus Sans L"/>
              </a:rPr>
              <a:t>what </a:t>
            </a:r>
            <a:r>
              <a:rPr sz="2400" dirty="0">
                <a:latin typeface="Nimbus Sans L"/>
                <a:cs typeface="Nimbus Sans L"/>
              </a:rPr>
              <a:t>we </a:t>
            </a:r>
            <a:r>
              <a:rPr sz="2400" spc="-5" dirty="0">
                <a:latin typeface="Nimbus Sans L"/>
                <a:cs typeface="Nimbus Sans L"/>
              </a:rPr>
              <a:t>choose </a:t>
            </a:r>
            <a:r>
              <a:rPr sz="2400" dirty="0">
                <a:latin typeface="Nimbus Sans L"/>
                <a:cs typeface="Nimbus Sans L"/>
              </a:rPr>
              <a:t>as the </a:t>
            </a:r>
            <a:r>
              <a:rPr sz="2400" i="1" spc="-110" dirty="0">
                <a:latin typeface="URW Bookman L"/>
                <a:cs typeface="URW Bookman L"/>
              </a:rPr>
              <a:t>feature </a:t>
            </a:r>
            <a:r>
              <a:rPr sz="2400" i="1" spc="-35" dirty="0">
                <a:latin typeface="URW Bookman L"/>
                <a:cs typeface="URW Bookman L"/>
              </a:rPr>
              <a:t>space</a:t>
            </a:r>
            <a:r>
              <a:rPr sz="2400" spc="-35" dirty="0">
                <a:latin typeface="Nimbus Sans L"/>
                <a:cs typeface="Nimbus Sans L"/>
              </a:rPr>
              <a:t>,</a:t>
            </a:r>
            <a:r>
              <a:rPr sz="2400" spc="110" dirty="0">
                <a:latin typeface="Nimbus Sans L"/>
                <a:cs typeface="Nimbus Sans L"/>
              </a:rPr>
              <a:t> </a:t>
            </a:r>
            <a:r>
              <a:rPr sz="2400" dirty="0">
                <a:latin typeface="Nimbus Sans L"/>
                <a:cs typeface="Nimbus Sans L"/>
              </a:rPr>
              <a:t>we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Nimbus Sans L"/>
                <a:cs typeface="Nimbus Sans L"/>
              </a:rPr>
              <a:t>can group </a:t>
            </a:r>
            <a:r>
              <a:rPr sz="2400" spc="-10" dirty="0">
                <a:latin typeface="Nimbus Sans L"/>
                <a:cs typeface="Nimbus Sans L"/>
              </a:rPr>
              <a:t>pixels </a:t>
            </a:r>
            <a:r>
              <a:rPr sz="2400" dirty="0">
                <a:latin typeface="Nimbus Sans L"/>
                <a:cs typeface="Nimbus Sans L"/>
              </a:rPr>
              <a:t>in </a:t>
            </a:r>
            <a:r>
              <a:rPr sz="2400" spc="-10" dirty="0">
                <a:latin typeface="Nimbus Sans L"/>
                <a:cs typeface="Nimbus Sans L"/>
              </a:rPr>
              <a:t>different</a:t>
            </a:r>
            <a:r>
              <a:rPr sz="2400" spc="35" dirty="0">
                <a:latin typeface="Nimbus Sans L"/>
                <a:cs typeface="Nimbus Sans L"/>
              </a:rPr>
              <a:t> </a:t>
            </a:r>
            <a:r>
              <a:rPr sz="2400" dirty="0">
                <a:latin typeface="Nimbus Sans L"/>
                <a:cs typeface="Nimbus Sans L"/>
              </a:rPr>
              <a:t>ways.</a:t>
            </a:r>
          </a:p>
          <a:p>
            <a:pPr marR="5080" algn="r">
              <a:lnSpc>
                <a:spcPct val="100000"/>
              </a:lnSpc>
              <a:spcBef>
                <a:spcPts val="1500"/>
              </a:spcBef>
            </a:pPr>
            <a:r>
              <a:rPr sz="1800" dirty="0">
                <a:latin typeface="Nimbus Sans L"/>
                <a:cs typeface="Nimbus Sans L"/>
              </a:rPr>
              <a:t>R=2</a:t>
            </a:r>
            <a:r>
              <a:rPr sz="1800" spc="-10" dirty="0">
                <a:latin typeface="Nimbus Sans L"/>
                <a:cs typeface="Nimbus Sans L"/>
              </a:rPr>
              <a:t>5</a:t>
            </a:r>
            <a:r>
              <a:rPr sz="1800" dirty="0">
                <a:latin typeface="Nimbus Sans L"/>
                <a:cs typeface="Nimbus Sans L"/>
              </a:rPr>
              <a:t>5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7815833" y="6626149"/>
            <a:ext cx="124396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Nimbus Sans L"/>
                <a:cs typeface="Nimbus Sans L"/>
              </a:rPr>
              <a:t>Source: K.</a:t>
            </a:r>
            <a:r>
              <a:rPr sz="1050" spc="-85" dirty="0">
                <a:latin typeface="Nimbus Sans L"/>
                <a:cs typeface="Nimbus Sans L"/>
              </a:rPr>
              <a:t> </a:t>
            </a:r>
            <a:r>
              <a:rPr sz="1050" dirty="0">
                <a:latin typeface="Nimbus Sans L"/>
                <a:cs typeface="Nimbus Sans L"/>
              </a:rPr>
              <a:t>Grauman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98119" y="2505836"/>
            <a:ext cx="30594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imbus Sans L"/>
                <a:cs typeface="Nimbus Sans L"/>
              </a:rPr>
              <a:t>Grouping </a:t>
            </a:r>
            <a:r>
              <a:rPr sz="2400" spc="-10" dirty="0">
                <a:latin typeface="Nimbus Sans L"/>
                <a:cs typeface="Nimbus Sans L"/>
              </a:rPr>
              <a:t>pixels </a:t>
            </a:r>
            <a:r>
              <a:rPr sz="2400" spc="-5" dirty="0">
                <a:latin typeface="Nimbus Sans L"/>
                <a:cs typeface="Nimbus Sans L"/>
              </a:rPr>
              <a:t>based  on </a:t>
            </a:r>
            <a:r>
              <a:rPr sz="2400" b="1" dirty="0">
                <a:latin typeface="Nimbus Sans L"/>
                <a:cs typeface="Nimbus Sans L"/>
              </a:rPr>
              <a:t>color</a:t>
            </a:r>
            <a:r>
              <a:rPr sz="2400" b="1" spc="-20" dirty="0">
                <a:latin typeface="Nimbus Sans L"/>
                <a:cs typeface="Nimbus Sans L"/>
              </a:rPr>
              <a:t> </a:t>
            </a:r>
            <a:r>
              <a:rPr sz="2400" spc="-5" dirty="0">
                <a:latin typeface="Nimbus Sans L"/>
                <a:cs typeface="Nimbus Sans L"/>
              </a:rPr>
              <a:t>similarity</a:t>
            </a:r>
            <a:endParaRPr sz="2400" dirty="0">
              <a:latin typeface="Nimbus Sans L"/>
              <a:cs typeface="Nimbus Sans 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07949"/>
            <a:ext cx="60883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60" dirty="0"/>
              <a:t>Application: </a:t>
            </a:r>
            <a:r>
              <a:rPr sz="4000" spc="-530" dirty="0"/>
              <a:t>Face</a:t>
            </a:r>
            <a:r>
              <a:rPr sz="4000" spc="-390" dirty="0"/>
              <a:t> </a:t>
            </a:r>
            <a:r>
              <a:rPr sz="4000" spc="-420" dirty="0"/>
              <a:t>Recognition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1063752" y="1254252"/>
            <a:ext cx="7016496" cy="5265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8739" y="6629501"/>
            <a:ext cx="118681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35" dirty="0">
                <a:latin typeface="DejaVu Sans"/>
                <a:cs typeface="DejaVu Sans"/>
              </a:rPr>
              <a:t>Image </a:t>
            </a:r>
            <a:r>
              <a:rPr sz="1050" spc="-100" dirty="0">
                <a:latin typeface="DejaVu Sans"/>
                <a:cs typeface="DejaVu Sans"/>
              </a:rPr>
              <a:t>from</a:t>
            </a:r>
            <a:r>
              <a:rPr sz="1050" spc="-150" dirty="0">
                <a:latin typeface="DejaVu Sans"/>
                <a:cs typeface="DejaVu Sans"/>
              </a:rPr>
              <a:t> </a:t>
            </a:r>
            <a:r>
              <a:rPr sz="1050" spc="-114" dirty="0">
                <a:latin typeface="DejaVu Sans"/>
                <a:cs typeface="DejaVu Sans"/>
              </a:rPr>
              <a:t>cnet.com</a:t>
            </a:r>
            <a:endParaRPr sz="1050" dirty="0">
              <a:latin typeface="DejaVu Sans"/>
              <a:cs typeface="DejaVu San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854880" y="4932360"/>
              <a:ext cx="2668680" cy="10641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6240" y="4923360"/>
                <a:ext cx="2687400" cy="1081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2511457"/>
          </a:xfrm>
        </p:spPr>
        <p:txBody>
          <a:bodyPr/>
          <a:lstStyle/>
          <a:p>
            <a:r>
              <a:rPr lang="en-US" dirty="0"/>
              <a:t>Christopher Bishop: Pattern Recognition and Machine Learning, Springer International Edition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 smtClean="0"/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www.youtube.com/watch?v=TG6Bh-NFhA0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https://www.youtube.com/watch?v=qMTuMa86NzU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46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855470" y="1643633"/>
            <a:ext cx="5460365" cy="4585335"/>
          </a:xfrm>
          <a:custGeom>
            <a:avLst/>
            <a:gdLst/>
            <a:ahLst/>
            <a:cxnLst/>
            <a:rect l="l" t="t" r="r" b="b"/>
            <a:pathLst>
              <a:path w="5460365" h="4585335">
                <a:moveTo>
                  <a:pt x="5459857" y="3631692"/>
                </a:moveTo>
                <a:lnTo>
                  <a:pt x="5421757" y="3612642"/>
                </a:lnTo>
                <a:lnTo>
                  <a:pt x="5345557" y="3574542"/>
                </a:lnTo>
                <a:lnTo>
                  <a:pt x="5345557" y="3612642"/>
                </a:lnTo>
                <a:lnTo>
                  <a:pt x="907542" y="3612642"/>
                </a:lnTo>
                <a:lnTo>
                  <a:pt x="907542" y="114300"/>
                </a:lnTo>
                <a:lnTo>
                  <a:pt x="945642" y="114300"/>
                </a:lnTo>
                <a:lnTo>
                  <a:pt x="936117" y="95250"/>
                </a:lnTo>
                <a:lnTo>
                  <a:pt x="888492" y="0"/>
                </a:lnTo>
                <a:lnTo>
                  <a:pt x="831342" y="114300"/>
                </a:lnTo>
                <a:lnTo>
                  <a:pt x="869442" y="114300"/>
                </a:lnTo>
                <a:lnTo>
                  <a:pt x="869442" y="3612642"/>
                </a:lnTo>
                <a:lnTo>
                  <a:pt x="0" y="3612642"/>
                </a:lnTo>
                <a:lnTo>
                  <a:pt x="0" y="3650742"/>
                </a:lnTo>
                <a:lnTo>
                  <a:pt x="869442" y="3650742"/>
                </a:lnTo>
                <a:lnTo>
                  <a:pt x="869442" y="4585259"/>
                </a:lnTo>
                <a:lnTo>
                  <a:pt x="907542" y="4585259"/>
                </a:lnTo>
                <a:lnTo>
                  <a:pt x="907542" y="3650742"/>
                </a:lnTo>
                <a:lnTo>
                  <a:pt x="5345557" y="3650742"/>
                </a:lnTo>
                <a:lnTo>
                  <a:pt x="5345557" y="3688842"/>
                </a:lnTo>
                <a:lnTo>
                  <a:pt x="5421757" y="3650742"/>
                </a:lnTo>
                <a:lnTo>
                  <a:pt x="5459857" y="3631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835655" y="5315508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5" dirty="0">
                <a:latin typeface="DejaVu Sans"/>
                <a:cs typeface="DejaVu Sans"/>
              </a:rPr>
              <a:t>0</a:t>
            </a:r>
            <a:endParaRPr sz="2400" dirty="0">
              <a:latin typeface="DejaVu Sans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50309" y="5315508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5" dirty="0">
                <a:latin typeface="DejaVu Sans"/>
                <a:cs typeface="DejaVu Sans"/>
              </a:rPr>
              <a:t>1</a:t>
            </a:r>
            <a:endParaRPr sz="2400" dirty="0">
              <a:latin typeface="DejaVu Sans"/>
              <a:cs typeface="DejaVu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79490" y="5315508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5" dirty="0">
                <a:latin typeface="DejaVu Sans"/>
                <a:cs typeface="DejaVu Sans"/>
              </a:rPr>
              <a:t>3</a:t>
            </a:r>
            <a:endParaRPr sz="2400" dirty="0">
              <a:latin typeface="DejaVu Sans"/>
              <a:cs typeface="DejaVu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93890" y="5315508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5" dirty="0">
                <a:latin typeface="DejaVu Sans"/>
                <a:cs typeface="DejaVu Sans"/>
              </a:rPr>
              <a:t>4</a:t>
            </a:r>
            <a:endParaRPr sz="2400" dirty="0">
              <a:latin typeface="DejaVu Sans"/>
              <a:cs typeface="DejaVu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9863" y="3420567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0" dirty="0">
                <a:latin typeface="DejaVu Sans"/>
                <a:cs typeface="DejaVu Sans"/>
              </a:rPr>
              <a:t>2</a:t>
            </a:r>
            <a:endParaRPr sz="2400" dirty="0">
              <a:latin typeface="DejaVu Sans"/>
              <a:cs typeface="DejaVu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59863" y="4305045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5" dirty="0">
                <a:latin typeface="DejaVu Sans"/>
                <a:cs typeface="DejaVu Sans"/>
              </a:rPr>
              <a:t>1</a:t>
            </a:r>
            <a:endParaRPr sz="2400" dirty="0">
              <a:latin typeface="DejaVu Sans"/>
              <a:cs typeface="DejaVu San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701796" y="3515867"/>
            <a:ext cx="2062480" cy="1155700"/>
            <a:chOff x="3701796" y="3515867"/>
            <a:chExt cx="2062480" cy="1155700"/>
          </a:xfrm>
        </p:grpSpPr>
        <p:sp>
          <p:nvSpPr>
            <p:cNvPr id="11" name="object 11"/>
            <p:cNvSpPr/>
            <p:nvPr/>
          </p:nvSpPr>
          <p:spPr>
            <a:xfrm>
              <a:off x="5513070" y="3528821"/>
              <a:ext cx="237743" cy="237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513070" y="3528821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0" y="118871"/>
                  </a:moveTo>
                  <a:lnTo>
                    <a:pt x="9340" y="72598"/>
                  </a:lnTo>
                  <a:lnTo>
                    <a:pt x="34813" y="34813"/>
                  </a:lnTo>
                  <a:lnTo>
                    <a:pt x="72598" y="9340"/>
                  </a:lnTo>
                  <a:lnTo>
                    <a:pt x="118871" y="0"/>
                  </a:lnTo>
                  <a:lnTo>
                    <a:pt x="165145" y="9340"/>
                  </a:lnTo>
                  <a:lnTo>
                    <a:pt x="202930" y="34813"/>
                  </a:lnTo>
                  <a:lnTo>
                    <a:pt x="228403" y="72598"/>
                  </a:lnTo>
                  <a:lnTo>
                    <a:pt x="237743" y="118871"/>
                  </a:lnTo>
                  <a:lnTo>
                    <a:pt x="228403" y="165145"/>
                  </a:lnTo>
                  <a:lnTo>
                    <a:pt x="202930" y="202930"/>
                  </a:lnTo>
                  <a:lnTo>
                    <a:pt x="165145" y="228403"/>
                  </a:lnTo>
                  <a:lnTo>
                    <a:pt x="118871" y="237744"/>
                  </a:lnTo>
                  <a:lnTo>
                    <a:pt x="72598" y="228403"/>
                  </a:lnTo>
                  <a:lnTo>
                    <a:pt x="34813" y="202930"/>
                  </a:lnTo>
                  <a:lnTo>
                    <a:pt x="9340" y="165145"/>
                  </a:lnTo>
                  <a:lnTo>
                    <a:pt x="0" y="118871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714750" y="3528821"/>
              <a:ext cx="236220" cy="2377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714750" y="3528821"/>
              <a:ext cx="236220" cy="238125"/>
            </a:xfrm>
            <a:custGeom>
              <a:avLst/>
              <a:gdLst/>
              <a:ahLst/>
              <a:cxnLst/>
              <a:rect l="l" t="t" r="r" b="b"/>
              <a:pathLst>
                <a:path w="236220" h="238125">
                  <a:moveTo>
                    <a:pt x="0" y="118871"/>
                  </a:moveTo>
                  <a:lnTo>
                    <a:pt x="9274" y="72598"/>
                  </a:lnTo>
                  <a:lnTo>
                    <a:pt x="34575" y="34813"/>
                  </a:lnTo>
                  <a:lnTo>
                    <a:pt x="72116" y="9340"/>
                  </a:lnTo>
                  <a:lnTo>
                    <a:pt x="118110" y="0"/>
                  </a:lnTo>
                  <a:lnTo>
                    <a:pt x="164103" y="9340"/>
                  </a:lnTo>
                  <a:lnTo>
                    <a:pt x="201644" y="34813"/>
                  </a:lnTo>
                  <a:lnTo>
                    <a:pt x="226945" y="72598"/>
                  </a:lnTo>
                  <a:lnTo>
                    <a:pt x="236220" y="118871"/>
                  </a:lnTo>
                  <a:lnTo>
                    <a:pt x="226945" y="165145"/>
                  </a:lnTo>
                  <a:lnTo>
                    <a:pt x="201644" y="202930"/>
                  </a:lnTo>
                  <a:lnTo>
                    <a:pt x="164103" y="228403"/>
                  </a:lnTo>
                  <a:lnTo>
                    <a:pt x="118110" y="237744"/>
                  </a:lnTo>
                  <a:lnTo>
                    <a:pt x="72116" y="228403"/>
                  </a:lnTo>
                  <a:lnTo>
                    <a:pt x="34575" y="202930"/>
                  </a:lnTo>
                  <a:lnTo>
                    <a:pt x="9274" y="165145"/>
                  </a:lnTo>
                  <a:lnTo>
                    <a:pt x="0" y="118871"/>
                  </a:lnTo>
                  <a:close/>
                </a:path>
              </a:pathLst>
            </a:custGeom>
            <a:ln w="25908">
              <a:solidFill>
                <a:srgbClr val="4F612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598670" y="4420361"/>
              <a:ext cx="237743" cy="2377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598670" y="4420361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0" y="118871"/>
                  </a:moveTo>
                  <a:lnTo>
                    <a:pt x="9340" y="72598"/>
                  </a:lnTo>
                  <a:lnTo>
                    <a:pt x="34813" y="34813"/>
                  </a:lnTo>
                  <a:lnTo>
                    <a:pt x="72598" y="9340"/>
                  </a:lnTo>
                  <a:lnTo>
                    <a:pt x="118871" y="0"/>
                  </a:lnTo>
                  <a:lnTo>
                    <a:pt x="165145" y="9340"/>
                  </a:lnTo>
                  <a:lnTo>
                    <a:pt x="202930" y="34813"/>
                  </a:lnTo>
                  <a:lnTo>
                    <a:pt x="228403" y="72598"/>
                  </a:lnTo>
                  <a:lnTo>
                    <a:pt x="237743" y="118871"/>
                  </a:lnTo>
                  <a:lnTo>
                    <a:pt x="228403" y="165145"/>
                  </a:lnTo>
                  <a:lnTo>
                    <a:pt x="202930" y="202930"/>
                  </a:lnTo>
                  <a:lnTo>
                    <a:pt x="165145" y="228403"/>
                  </a:lnTo>
                  <a:lnTo>
                    <a:pt x="118871" y="237744"/>
                  </a:lnTo>
                  <a:lnTo>
                    <a:pt x="72598" y="228403"/>
                  </a:lnTo>
                  <a:lnTo>
                    <a:pt x="34813" y="202930"/>
                  </a:lnTo>
                  <a:lnTo>
                    <a:pt x="9340" y="165145"/>
                  </a:lnTo>
                  <a:lnTo>
                    <a:pt x="0" y="118871"/>
                  </a:lnTo>
                  <a:close/>
                </a:path>
              </a:pathLst>
            </a:custGeom>
            <a:ln w="25908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308475" y="5240514"/>
            <a:ext cx="903985" cy="932307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R="22860" algn="ctr">
              <a:lnSpc>
                <a:spcPct val="100000"/>
              </a:lnSpc>
              <a:spcBef>
                <a:spcPts val="810"/>
              </a:spcBef>
            </a:pPr>
            <a:r>
              <a:rPr sz="2400" spc="-315" dirty="0">
                <a:latin typeface="DejaVu Sans"/>
                <a:cs typeface="DejaVu Sans"/>
              </a:rPr>
              <a:t>2</a:t>
            </a:r>
            <a:endParaRPr sz="2400" dirty="0">
              <a:latin typeface="DejaVu Sans"/>
              <a:cs typeface="DejaVu Sans"/>
            </a:endParaRPr>
          </a:p>
          <a:p>
            <a:pPr algn="ctr">
              <a:lnSpc>
                <a:spcPct val="100000"/>
              </a:lnSpc>
              <a:spcBef>
                <a:spcPts val="710"/>
              </a:spcBef>
            </a:pPr>
            <a:r>
              <a:rPr sz="2400" spc="-5" dirty="0">
                <a:latin typeface="Nimbus Sans L"/>
                <a:cs typeface="Nimbus Sans L"/>
              </a:rPr>
              <a:t>color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356104" y="4286504"/>
            <a:ext cx="7635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Nimbus Sans L"/>
                <a:cs typeface="Nimbus Sans L"/>
              </a:rPr>
              <a:t>taste</a:t>
            </a:r>
          </a:p>
        </p:txBody>
      </p:sp>
      <p:sp>
        <p:nvSpPr>
          <p:cNvPr id="20" name="object 2"/>
          <p:cNvSpPr txBox="1">
            <a:spLocks noGrp="1"/>
          </p:cNvSpPr>
          <p:nvPr>
            <p:ph type="title"/>
          </p:nvPr>
        </p:nvSpPr>
        <p:spPr>
          <a:xfrm>
            <a:off x="1371600" y="609600"/>
            <a:ext cx="6324599" cy="42383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765" algn="l" rtl="0">
              <a:lnSpc>
                <a:spcPts val="3240"/>
              </a:lnSpc>
              <a:spcBef>
                <a:spcPts val="105"/>
              </a:spcBef>
              <a:tabLst>
                <a:tab pos="368300" algn="l"/>
                <a:tab pos="368935" algn="l"/>
              </a:tabLst>
            </a:pPr>
            <a:r>
              <a:rPr sz="4000" b="1" kern="1200" spc="-5" dirty="0">
                <a:latin typeface="Nimbus Sans L"/>
                <a:ea typeface="+mn-ea"/>
                <a:cs typeface="Nimbus Sans L"/>
              </a:rPr>
              <a:t>Feature representation (x)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8672" y="308205"/>
            <a:ext cx="506349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l" rtl="0">
              <a:lnSpc>
                <a:spcPct val="100000"/>
              </a:lnSpc>
              <a:spcBef>
                <a:spcPts val="105"/>
              </a:spcBef>
            </a:pPr>
            <a:r>
              <a:rPr sz="4000" b="1" kern="1200" spc="-5" dirty="0">
                <a:latin typeface="Nimbus Sans L"/>
                <a:ea typeface="+mn-ea"/>
                <a:cs typeface="Nimbus Sans L"/>
              </a:rPr>
              <a:t>Why do we cluster?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0060" y="1128335"/>
            <a:ext cx="4966335" cy="2947602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92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Nimbus Sans L"/>
                <a:cs typeface="Nimbus Sans L"/>
              </a:rPr>
              <a:t>Counting</a:t>
            </a:r>
          </a:p>
          <a:p>
            <a:pPr marL="756285" marR="5080" lvl="1" indent="-287020">
              <a:lnSpc>
                <a:spcPct val="100000"/>
              </a:lnSpc>
              <a:spcBef>
                <a:spcPts val="620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Nimbus Sans L"/>
                <a:cs typeface="Nimbus Sans L"/>
              </a:rPr>
              <a:t>Feature histograms: by grouping  similar features and counting how  many of each a data sample has</a:t>
            </a:r>
          </a:p>
          <a:p>
            <a:pPr marL="355600" indent="-343535">
              <a:lnSpc>
                <a:spcPct val="100000"/>
              </a:lnSpc>
              <a:spcBef>
                <a:spcPts val="725"/>
              </a:spcBef>
              <a:buChar char="•"/>
              <a:tabLst>
                <a:tab pos="355600" algn="l"/>
                <a:tab pos="356235" algn="l"/>
              </a:tabLst>
            </a:pPr>
            <a:r>
              <a:rPr sz="2400" spc="-5" dirty="0">
                <a:latin typeface="Nimbus Sans L"/>
                <a:cs typeface="Nimbus Sans L"/>
              </a:rPr>
              <a:t>Summarizing data</a:t>
            </a:r>
          </a:p>
          <a:p>
            <a:pPr marL="756285" lvl="1" indent="-287020">
              <a:lnSpc>
                <a:spcPct val="100000"/>
              </a:lnSpc>
              <a:spcBef>
                <a:spcPts val="625"/>
              </a:spcBef>
              <a:buChar char="–"/>
              <a:tabLst>
                <a:tab pos="756920" algn="l"/>
              </a:tabLst>
            </a:pPr>
            <a:r>
              <a:rPr sz="2400" spc="-5" dirty="0">
                <a:latin typeface="Nimbus Sans L"/>
                <a:cs typeface="Nimbus Sans L"/>
              </a:rPr>
              <a:t>Look at large amounts of data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0" y="4075937"/>
            <a:ext cx="7010400" cy="26032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3485" marR="5080" indent="-287020">
              <a:lnSpc>
                <a:spcPct val="100000"/>
              </a:lnSpc>
              <a:spcBef>
                <a:spcPts val="100"/>
              </a:spcBef>
            </a:pPr>
            <a:r>
              <a:rPr sz="2400" spc="130" dirty="0">
                <a:latin typeface="DejaVu Sans"/>
                <a:cs typeface="DejaVu Sans"/>
              </a:rPr>
              <a:t>– </a:t>
            </a:r>
            <a:r>
              <a:rPr sz="2400" spc="-5" dirty="0">
                <a:latin typeface="Nimbus Sans L"/>
                <a:cs typeface="Nimbus Sans L"/>
              </a:rPr>
              <a:t>Represent</a:t>
            </a:r>
            <a:r>
              <a:rPr sz="2400" spc="-270" dirty="0">
                <a:latin typeface="DejaVu Sans"/>
                <a:cs typeface="DejaVu Sans"/>
              </a:rPr>
              <a:t> </a:t>
            </a:r>
            <a:r>
              <a:rPr sz="2400" spc="-5" dirty="0">
                <a:latin typeface="Nimbus Sans L"/>
                <a:cs typeface="Nimbus Sans L"/>
              </a:rPr>
              <a:t>a large continuous vector </a:t>
            </a:r>
            <a:r>
              <a:rPr sz="2400" spc="-5" dirty="0" smtClean="0">
                <a:latin typeface="Nimbus Sans L"/>
                <a:cs typeface="Nimbus Sans L"/>
              </a:rPr>
              <a:t>with </a:t>
            </a:r>
            <a:r>
              <a:rPr sz="2400" spc="-5" dirty="0">
                <a:latin typeface="Nimbus Sans L"/>
                <a:cs typeface="Nimbus Sans L"/>
              </a:rPr>
              <a:t>the cluster number</a:t>
            </a:r>
          </a:p>
          <a:p>
            <a:pPr marL="812800" indent="-343535">
              <a:lnSpc>
                <a:spcPct val="100000"/>
              </a:lnSpc>
              <a:spcBef>
                <a:spcPts val="725"/>
              </a:spcBef>
              <a:buChar char="•"/>
              <a:tabLst>
                <a:tab pos="812800" algn="l"/>
                <a:tab pos="813435" algn="l"/>
              </a:tabLst>
            </a:pPr>
            <a:r>
              <a:rPr sz="2400" spc="-5" dirty="0">
                <a:latin typeface="Nimbus Sans L"/>
                <a:cs typeface="Nimbus Sans L"/>
              </a:rPr>
              <a:t>Prediction</a:t>
            </a:r>
          </a:p>
          <a:p>
            <a:pPr marL="1213485" marR="39370" lvl="1" indent="-287020">
              <a:lnSpc>
                <a:spcPct val="100000"/>
              </a:lnSpc>
              <a:spcBef>
                <a:spcPts val="620"/>
              </a:spcBef>
              <a:buChar char="–"/>
              <a:tabLst>
                <a:tab pos="1214120" algn="l"/>
              </a:tabLst>
            </a:pPr>
            <a:r>
              <a:rPr sz="2400" spc="-5" dirty="0">
                <a:latin typeface="Nimbus Sans L"/>
                <a:cs typeface="Nimbus Sans L"/>
              </a:rPr>
              <a:t>Data points in the same cluster may </a:t>
            </a:r>
            <a:r>
              <a:rPr sz="2400" spc="-5" dirty="0" smtClean="0">
                <a:latin typeface="Nimbus Sans L"/>
                <a:cs typeface="Nimbus Sans L"/>
              </a:rPr>
              <a:t>have </a:t>
            </a:r>
            <a:r>
              <a:rPr sz="2400" spc="-5" dirty="0">
                <a:latin typeface="Nimbus Sans L"/>
                <a:cs typeface="Nimbus Sans L"/>
              </a:rPr>
              <a:t>the same labels</a:t>
            </a:r>
          </a:p>
          <a:p>
            <a:pPr marL="1213485" lvl="1" indent="-287020">
              <a:lnSpc>
                <a:spcPts val="2765"/>
              </a:lnSpc>
              <a:spcBef>
                <a:spcPts val="580"/>
              </a:spcBef>
              <a:buChar char="–"/>
              <a:tabLst>
                <a:tab pos="1214120" algn="l"/>
              </a:tabLst>
            </a:pPr>
            <a:r>
              <a:rPr sz="2400" spc="-5" dirty="0">
                <a:latin typeface="Nimbus Sans L"/>
                <a:cs typeface="Nimbus Sans L"/>
              </a:rPr>
              <a:t>Ask a human to label the clusters</a:t>
            </a:r>
          </a:p>
          <a:p>
            <a:pPr marL="12700">
              <a:lnSpc>
                <a:spcPts val="1145"/>
              </a:lnSpc>
            </a:pPr>
            <a:r>
              <a:rPr sz="1050" spc="-110" dirty="0">
                <a:latin typeface="DejaVu Sans"/>
                <a:cs typeface="DejaVu Sans"/>
              </a:rPr>
              <a:t>Slide </a:t>
            </a:r>
            <a:r>
              <a:rPr sz="1050" spc="-90" dirty="0">
                <a:latin typeface="DejaVu Sans"/>
                <a:cs typeface="DejaVu Sans"/>
              </a:rPr>
              <a:t>credit: </a:t>
            </a:r>
            <a:r>
              <a:rPr sz="1050" spc="-25" dirty="0">
                <a:latin typeface="DejaVu Sans"/>
                <a:cs typeface="DejaVu Sans"/>
              </a:rPr>
              <a:t>J. </a:t>
            </a:r>
            <a:r>
              <a:rPr sz="1050" spc="-130" dirty="0">
                <a:latin typeface="DejaVu Sans"/>
                <a:cs typeface="DejaVu Sans"/>
              </a:rPr>
              <a:t>Hays, </a:t>
            </a:r>
            <a:r>
              <a:rPr sz="1050" spc="-120" dirty="0">
                <a:latin typeface="DejaVu Sans"/>
                <a:cs typeface="DejaVu Sans"/>
              </a:rPr>
              <a:t>D.</a:t>
            </a:r>
            <a:r>
              <a:rPr sz="1050" spc="-180" dirty="0">
                <a:latin typeface="DejaVu Sans"/>
                <a:cs typeface="DejaVu Sans"/>
              </a:rPr>
              <a:t> </a:t>
            </a:r>
            <a:r>
              <a:rPr sz="1050" spc="-120" dirty="0">
                <a:latin typeface="DejaVu Sans"/>
                <a:cs typeface="DejaVu Sans"/>
              </a:rPr>
              <a:t>Hoiem</a:t>
            </a:r>
            <a:endParaRPr sz="1050" dirty="0">
              <a:latin typeface="DejaVu Sans"/>
              <a:cs typeface="DejaVu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73700" y="1430864"/>
            <a:ext cx="3336924" cy="2714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6729</TotalTime>
  <Words>2418</Words>
  <Application>Microsoft Office PowerPoint</Application>
  <PresentationFormat>On-screen Show (4:3)</PresentationFormat>
  <Paragraphs>404</Paragraphs>
  <Slides>76</Slides>
  <Notes>1</Notes>
  <HiddenSlides>11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90" baseType="lpstr">
      <vt:lpstr>Arial</vt:lpstr>
      <vt:lpstr>Calibri</vt:lpstr>
      <vt:lpstr>Comic Sans MS</vt:lpstr>
      <vt:lpstr>Courier New</vt:lpstr>
      <vt:lpstr>DejaVu Sans</vt:lpstr>
      <vt:lpstr>Forte</vt:lpstr>
      <vt:lpstr>Nimbus Sans L</vt:lpstr>
      <vt:lpstr>Segoe UI</vt:lpstr>
      <vt:lpstr>Symbol</vt:lpstr>
      <vt:lpstr>Times New Roman</vt:lpstr>
      <vt:lpstr>Trebuchet MS</vt:lpstr>
      <vt:lpstr>URW Bookman L</vt:lpstr>
      <vt:lpstr>Wingdings</vt:lpstr>
      <vt:lpstr>Office Theme</vt:lpstr>
      <vt:lpstr>Unsupervised Learning</vt:lpstr>
      <vt:lpstr>PowerPoint Presentation</vt:lpstr>
      <vt:lpstr>PowerPoint Presentation</vt:lpstr>
      <vt:lpstr>Unsupervised Learning</vt:lpstr>
      <vt:lpstr>PowerPoint Presentation</vt:lpstr>
      <vt:lpstr>What is clustering?</vt:lpstr>
      <vt:lpstr>Feature representation (x)</vt:lpstr>
      <vt:lpstr>Feature representation (x)</vt:lpstr>
      <vt:lpstr>Why do we cluster?</vt:lpstr>
      <vt:lpstr>Two uses of clustering in one application</vt:lpstr>
      <vt:lpstr>Unsupervised discovery</vt:lpstr>
      <vt:lpstr>Clustering algorithms</vt:lpstr>
      <vt:lpstr>K-means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 of K coding mechanism</vt:lpstr>
      <vt:lpstr>K-means Cost Function</vt:lpstr>
      <vt:lpstr>Minimizing the Cost Function</vt:lpstr>
      <vt:lpstr>PowerPoint Presentation</vt:lpstr>
      <vt:lpstr>Image segmentation: toy example</vt:lpstr>
      <vt:lpstr>PowerPoint Presentation</vt:lpstr>
      <vt:lpstr>PowerPoint Presentation</vt:lpstr>
      <vt:lpstr>Clustering</vt:lpstr>
      <vt:lpstr>K-means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K-means clustering</vt:lpstr>
      <vt:lpstr>Time Complexity</vt:lpstr>
      <vt:lpstr>Another way of writing objective</vt:lpstr>
      <vt:lpstr>K-means: pros and cons</vt:lpstr>
      <vt:lpstr>Probabilistic Clustering</vt:lpstr>
      <vt:lpstr>Review: Gaussian Distribution</vt:lpstr>
      <vt:lpstr>The Gaussian Distribution</vt:lpstr>
      <vt:lpstr>PowerPoint Presentation</vt:lpstr>
      <vt:lpstr>Mixtures of Gaussians</vt:lpstr>
      <vt:lpstr>PowerPoint Presentation</vt:lpstr>
      <vt:lpstr>Probabilistic version:  Mixtures of Gaussians</vt:lpstr>
      <vt:lpstr>Sampling from the Mixture of Gaussian</vt:lpstr>
      <vt:lpstr>Fitting the Gaussian Mixture</vt:lpstr>
      <vt:lpstr>PowerPoint Presentation</vt:lpstr>
      <vt:lpstr>PowerPoint Presentation</vt:lpstr>
      <vt:lpstr>PowerPoint Presentation</vt:lpstr>
      <vt:lpstr>PowerPoint Presentation</vt:lpstr>
      <vt:lpstr>EM Algorithm – Informal Derivation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Mixture of 3 Gaussians</vt:lpstr>
      <vt:lpstr>Contours of Probability Distribution</vt:lpstr>
      <vt:lpstr>Surface Plot</vt:lpstr>
      <vt:lpstr>Synthetic Data Set</vt:lpstr>
      <vt:lpstr>Synthetic Data Set Without Labels</vt:lpstr>
      <vt:lpstr>Posterior Probabilities</vt:lpstr>
      <vt:lpstr>Posterior Probabilities (colour coded)</vt:lpstr>
      <vt:lpstr>PowerPoint Presentation</vt:lpstr>
      <vt:lpstr>PowerPoint Presentation</vt:lpstr>
      <vt:lpstr>Over-fitting in Gaussian Mixture Models</vt:lpstr>
      <vt:lpstr>PowerPoint Presentation</vt:lpstr>
      <vt:lpstr>PowerPoint Presentation</vt:lpstr>
      <vt:lpstr>Segmentation as clustering</vt:lpstr>
      <vt:lpstr>PowerPoint Presentation</vt:lpstr>
      <vt:lpstr>Segmentation as clustering</vt:lpstr>
      <vt:lpstr>Application: Face Recognition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1675: Intro to Machine Learning</dc:title>
  <dc:creator>Adriana I. Kovashka</dc:creator>
  <cp:lastModifiedBy>bits</cp:lastModifiedBy>
  <cp:revision>126</cp:revision>
  <dcterms:created xsi:type="dcterms:W3CDTF">2020-02-24T05:29:08Z</dcterms:created>
  <dcterms:modified xsi:type="dcterms:W3CDTF">2023-09-16T10:29:34Z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2019-10-18T00:00:00Z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2020-02-24T00:00:00Z</vt:filetime>
  </property>
</Properties>
</file>